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 Id="rId4" Type="http://schemas.openxmlformats.org/officeDocument/2006/relationships/image" Target="../media/image6.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 Id="rId4" Type="http://schemas.openxmlformats.org/officeDocument/2006/relationships/image" Target="../media/image6.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8271C1-7F17-4FDE-A3A4-AC23C4ABFC1A}" type="doc">
      <dgm:prSet loTypeId="urn:microsoft.com/office/officeart/2008/layout/AscendingPictureAccentProcess" loCatId="process" qsTypeId="urn:microsoft.com/office/officeart/2005/8/quickstyle/simple1" qsCatId="simple" csTypeId="urn:microsoft.com/office/officeart/2005/8/colors/accent1_2" csCatId="accent1" phldr="1"/>
      <dgm:spPr/>
    </dgm:pt>
    <dgm:pt modelId="{F065DFAA-652D-494A-B76E-004FAE9A0712}">
      <dgm:prSet phldrT="[Text]" custT="1"/>
      <dgm:spPr>
        <a:solidFill>
          <a:schemeClr val="accent6">
            <a:lumMod val="75000"/>
          </a:schemeClr>
        </a:solidFill>
      </dgm:spPr>
      <dgm:t>
        <a:bodyPr/>
        <a:lstStyle/>
        <a:p>
          <a:r>
            <a:rPr lang="en-IN" sz="2800" dirty="0">
              <a:latin typeface="Aharoni" panose="02010803020104030203" pitchFamily="2" charset="-79"/>
              <a:cs typeface="Aharoni" panose="02010803020104030203" pitchFamily="2" charset="-79"/>
            </a:rPr>
            <a:t>Priyam©</a:t>
          </a:r>
        </a:p>
      </dgm:t>
    </dgm:pt>
    <dgm:pt modelId="{4D5EEAA1-288E-4559-A54D-310DB58D7CBD}" type="parTrans" cxnId="{76BE987C-A766-4CCB-AF78-5478D53D1A99}">
      <dgm:prSet/>
      <dgm:spPr/>
      <dgm:t>
        <a:bodyPr/>
        <a:lstStyle/>
        <a:p>
          <a:endParaRPr lang="en-IN"/>
        </a:p>
      </dgm:t>
    </dgm:pt>
    <dgm:pt modelId="{ECC70166-15E7-4D12-BDBE-4F6EAD1B30E4}" type="sibTrans" cxnId="{76BE987C-A766-4CCB-AF78-5478D53D1A99}">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15000" r="-15000"/>
          </a:stretch>
        </a:blipFill>
      </dgm:spPr>
      <dgm:t>
        <a:bodyPr/>
        <a:lstStyle/>
        <a:p>
          <a:endParaRPr lang="en-IN"/>
        </a:p>
      </dgm:t>
    </dgm:pt>
    <dgm:pt modelId="{BF40D356-1CA3-4FC1-9E09-EA16F067F919}">
      <dgm:prSet phldrT="[Text]" custT="1"/>
      <dgm:spPr>
        <a:solidFill>
          <a:schemeClr val="accent6">
            <a:lumMod val="75000"/>
          </a:schemeClr>
        </a:solidFill>
      </dgm:spPr>
      <dgm:t>
        <a:bodyPr/>
        <a:lstStyle/>
        <a:p>
          <a:r>
            <a:rPr lang="en-IN" sz="2800">
              <a:latin typeface="Aharoni" panose="02010803020104030203" pitchFamily="2" charset="-79"/>
              <a:cs typeface="Aharoni" panose="02010803020104030203" pitchFamily="2" charset="-79"/>
            </a:rPr>
            <a:t>Rana Pratap</a:t>
          </a:r>
          <a:endParaRPr lang="en-IN" sz="2800" dirty="0">
            <a:latin typeface="Aharoni" panose="02010803020104030203" pitchFamily="2" charset="-79"/>
            <a:cs typeface="Aharoni" panose="02010803020104030203" pitchFamily="2" charset="-79"/>
          </a:endParaRPr>
        </a:p>
      </dgm:t>
    </dgm:pt>
    <dgm:pt modelId="{7F18DCDD-C970-45AE-8F1A-3503AF24CB6C}" type="parTrans" cxnId="{2B35D8E6-CC2A-48BB-8A90-2D6F48869CD2}">
      <dgm:prSet/>
      <dgm:spPr/>
      <dgm:t>
        <a:bodyPr/>
        <a:lstStyle/>
        <a:p>
          <a:endParaRPr lang="en-IN"/>
        </a:p>
      </dgm:t>
    </dgm:pt>
    <dgm:pt modelId="{6DFBC361-734A-489F-981E-4864BA24451B}" type="sibTrans" cxnId="{2B35D8E6-CC2A-48BB-8A90-2D6F48869CD2}">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dgm:spPr>
      <dgm:t>
        <a:bodyPr/>
        <a:lstStyle/>
        <a:p>
          <a:endParaRPr lang="en-IN"/>
        </a:p>
      </dgm:t>
      <dgm:extLst>
        <a:ext uri="{E40237B7-FDA0-4F09-8148-C483321AD2D9}">
          <dgm14:cNvPr xmlns:dgm14="http://schemas.microsoft.com/office/drawing/2010/diagram" id="0" name="" descr="A person with a beard and mustache&#10;&#10;Description automatically generated">
            <a:extLst>
              <a:ext uri="{FF2B5EF4-FFF2-40B4-BE49-F238E27FC236}">
                <a16:creationId xmlns:a16="http://schemas.microsoft.com/office/drawing/2014/main" id="{469166B6-3F3E-2EEE-AC6E-7EB97632FD31}"/>
              </a:ext>
            </a:extLst>
          </dgm14:cNvPr>
        </a:ext>
      </dgm:extLst>
    </dgm:pt>
    <dgm:pt modelId="{D32D88A0-7079-47F5-9288-20E16EA27501}">
      <dgm:prSet phldrT="[Text]" custT="1"/>
      <dgm:spPr>
        <a:solidFill>
          <a:schemeClr val="accent6">
            <a:lumMod val="75000"/>
          </a:schemeClr>
        </a:solidFill>
      </dgm:spPr>
      <dgm:t>
        <a:bodyPr/>
        <a:lstStyle/>
        <a:p>
          <a:r>
            <a:rPr lang="en-IN" sz="2800">
              <a:latin typeface="Aharoni" panose="02010803020104030203" pitchFamily="2" charset="-79"/>
              <a:cs typeface="Aharoni" panose="02010803020104030203" pitchFamily="2" charset="-79"/>
            </a:rPr>
            <a:t>Santanu</a:t>
          </a:r>
          <a:endParaRPr lang="en-IN" sz="2800" dirty="0">
            <a:latin typeface="Aharoni" panose="02010803020104030203" pitchFamily="2" charset="-79"/>
            <a:cs typeface="Aharoni" panose="02010803020104030203" pitchFamily="2" charset="-79"/>
          </a:endParaRPr>
        </a:p>
      </dgm:t>
    </dgm:pt>
    <dgm:pt modelId="{7E71F07E-699B-469B-94B9-F237677C2AF1}" type="parTrans" cxnId="{68AE5B87-7877-48AB-B21C-8CC99F12D526}">
      <dgm:prSet/>
      <dgm:spPr/>
      <dgm:t>
        <a:bodyPr/>
        <a:lstStyle/>
        <a:p>
          <a:endParaRPr lang="en-IN"/>
        </a:p>
      </dgm:t>
    </dgm:pt>
    <dgm:pt modelId="{70870CA8-241A-40CD-899C-958BBA8D821F}" type="sibTrans" cxnId="{68AE5B87-7877-48AB-B21C-8CC99F12D526}">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l="-3000" r="-3000"/>
          </a:stretch>
        </a:blipFill>
      </dgm:spPr>
      <dgm:t>
        <a:bodyPr/>
        <a:lstStyle/>
        <a:p>
          <a:endParaRPr lang="en-IN"/>
        </a:p>
      </dgm:t>
      <dgm:extLst>
        <a:ext uri="{E40237B7-FDA0-4F09-8148-C483321AD2D9}">
          <dgm14:cNvPr xmlns:dgm14="http://schemas.microsoft.com/office/drawing/2010/diagram" id="0" name="" descr="A person taking a selfie&#10;&#10;Description automatically generated">
            <a:extLst>
              <a:ext uri="{FF2B5EF4-FFF2-40B4-BE49-F238E27FC236}">
                <a16:creationId xmlns:a16="http://schemas.microsoft.com/office/drawing/2014/main" id="{05DEE460-E368-9F94-A85C-8C14A773C83C}"/>
              </a:ext>
            </a:extLst>
          </dgm14:cNvPr>
        </a:ext>
      </dgm:extLst>
    </dgm:pt>
    <dgm:pt modelId="{7C92C171-FD18-44F4-9F99-9F22DFF1F379}">
      <dgm:prSet phldrT="[Text]" custT="1"/>
      <dgm:spPr>
        <a:solidFill>
          <a:schemeClr val="accent6">
            <a:lumMod val="75000"/>
          </a:schemeClr>
        </a:solidFill>
      </dgm:spPr>
      <dgm:t>
        <a:bodyPr/>
        <a:lstStyle/>
        <a:p>
          <a:r>
            <a:rPr lang="en-IN" sz="2800">
              <a:latin typeface="Aharoni" panose="02010803020104030203" pitchFamily="2" charset="-79"/>
              <a:cs typeface="Aharoni" panose="02010803020104030203" pitchFamily="2" charset="-79"/>
            </a:rPr>
            <a:t>Keerti Raj</a:t>
          </a:r>
          <a:endParaRPr lang="en-IN" sz="2800" dirty="0">
            <a:latin typeface="Aharoni" panose="02010803020104030203" pitchFamily="2" charset="-79"/>
            <a:cs typeface="Aharoni" panose="02010803020104030203" pitchFamily="2" charset="-79"/>
          </a:endParaRPr>
        </a:p>
      </dgm:t>
    </dgm:pt>
    <dgm:pt modelId="{343EDE9E-52BD-4BD6-AF2B-A25FDA07141E}" type="parTrans" cxnId="{3CDBBFA9-483F-4675-ACB8-26E4CBDD0A97}">
      <dgm:prSet/>
      <dgm:spPr/>
      <dgm:t>
        <a:bodyPr/>
        <a:lstStyle/>
        <a:p>
          <a:endParaRPr lang="en-IN"/>
        </a:p>
      </dgm:t>
    </dgm:pt>
    <dgm:pt modelId="{68613299-0F05-4CE4-9716-5D482FF740E2}" type="sibTrans" cxnId="{3CDBBFA9-483F-4675-ACB8-26E4CBDD0A97}">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t="-40000" b="-40000"/>
          </a:stretch>
        </a:blipFill>
      </dgm:spPr>
      <dgm:t>
        <a:bodyPr/>
        <a:lstStyle/>
        <a:p>
          <a:endParaRPr lang="en-IN"/>
        </a:p>
      </dgm:t>
    </dgm:pt>
    <dgm:pt modelId="{D17380EB-B3DB-4142-9708-3D366B03A4FC}" type="pres">
      <dgm:prSet presAssocID="{108271C1-7F17-4FDE-A3A4-AC23C4ABFC1A}" presName="Name0" presStyleCnt="0">
        <dgm:presLayoutVars>
          <dgm:chMax val="7"/>
          <dgm:chPref val="7"/>
          <dgm:dir/>
        </dgm:presLayoutVars>
      </dgm:prSet>
      <dgm:spPr/>
    </dgm:pt>
    <dgm:pt modelId="{9BF3FFFB-BE35-4FB4-AD2E-9E306638B1DC}" type="pres">
      <dgm:prSet presAssocID="{108271C1-7F17-4FDE-A3A4-AC23C4ABFC1A}" presName="dot1" presStyleLbl="alignNode1" presStyleIdx="0" presStyleCnt="13"/>
      <dgm:spPr>
        <a:solidFill>
          <a:schemeClr val="accent6">
            <a:lumMod val="75000"/>
          </a:schemeClr>
        </a:solidFill>
      </dgm:spPr>
    </dgm:pt>
    <dgm:pt modelId="{86FB1F29-9B84-4E62-AB46-1FF365586A56}" type="pres">
      <dgm:prSet presAssocID="{108271C1-7F17-4FDE-A3A4-AC23C4ABFC1A}" presName="dot2" presStyleLbl="alignNode1" presStyleIdx="1" presStyleCnt="13"/>
      <dgm:spPr>
        <a:solidFill>
          <a:schemeClr val="accent6">
            <a:lumMod val="75000"/>
          </a:schemeClr>
        </a:solidFill>
      </dgm:spPr>
    </dgm:pt>
    <dgm:pt modelId="{13ABD516-2BB6-44CE-B58A-B7ADC71FFD60}" type="pres">
      <dgm:prSet presAssocID="{108271C1-7F17-4FDE-A3A4-AC23C4ABFC1A}" presName="dot3" presStyleLbl="alignNode1" presStyleIdx="2" presStyleCnt="13"/>
      <dgm:spPr>
        <a:solidFill>
          <a:schemeClr val="accent6">
            <a:lumMod val="75000"/>
          </a:schemeClr>
        </a:solidFill>
      </dgm:spPr>
    </dgm:pt>
    <dgm:pt modelId="{D1347578-BFB4-47B0-9E70-DF21C8B14188}" type="pres">
      <dgm:prSet presAssocID="{108271C1-7F17-4FDE-A3A4-AC23C4ABFC1A}" presName="dot4" presStyleLbl="alignNode1" presStyleIdx="3" presStyleCnt="13"/>
      <dgm:spPr>
        <a:solidFill>
          <a:schemeClr val="accent6">
            <a:lumMod val="75000"/>
          </a:schemeClr>
        </a:solidFill>
      </dgm:spPr>
    </dgm:pt>
    <dgm:pt modelId="{7CEB8D7A-87A1-4199-8EF3-ACA9AABF1003}" type="pres">
      <dgm:prSet presAssocID="{108271C1-7F17-4FDE-A3A4-AC23C4ABFC1A}" presName="dot5" presStyleLbl="alignNode1" presStyleIdx="4" presStyleCnt="13"/>
      <dgm:spPr>
        <a:solidFill>
          <a:schemeClr val="accent6">
            <a:lumMod val="75000"/>
          </a:schemeClr>
        </a:solidFill>
      </dgm:spPr>
    </dgm:pt>
    <dgm:pt modelId="{6560198A-1692-4FF0-A153-90D2BE61560A}" type="pres">
      <dgm:prSet presAssocID="{108271C1-7F17-4FDE-A3A4-AC23C4ABFC1A}" presName="dot6" presStyleLbl="alignNode1" presStyleIdx="5" presStyleCnt="13"/>
      <dgm:spPr>
        <a:solidFill>
          <a:schemeClr val="accent6">
            <a:lumMod val="75000"/>
          </a:schemeClr>
        </a:solidFill>
      </dgm:spPr>
    </dgm:pt>
    <dgm:pt modelId="{4DD90542-6CFC-441F-B9F4-011FA954B34A}" type="pres">
      <dgm:prSet presAssocID="{108271C1-7F17-4FDE-A3A4-AC23C4ABFC1A}" presName="dotArrow1" presStyleLbl="alignNode1" presStyleIdx="6" presStyleCnt="13"/>
      <dgm:spPr>
        <a:solidFill>
          <a:schemeClr val="accent6">
            <a:lumMod val="75000"/>
          </a:schemeClr>
        </a:solidFill>
      </dgm:spPr>
    </dgm:pt>
    <dgm:pt modelId="{9FEF0345-40BC-41BB-A54C-A22040DC190B}" type="pres">
      <dgm:prSet presAssocID="{108271C1-7F17-4FDE-A3A4-AC23C4ABFC1A}" presName="dotArrow2" presStyleLbl="alignNode1" presStyleIdx="7" presStyleCnt="13"/>
      <dgm:spPr>
        <a:solidFill>
          <a:schemeClr val="accent6">
            <a:lumMod val="75000"/>
          </a:schemeClr>
        </a:solidFill>
      </dgm:spPr>
    </dgm:pt>
    <dgm:pt modelId="{A419B5AC-5E16-4A04-BA72-6CAB1765EEC8}" type="pres">
      <dgm:prSet presAssocID="{108271C1-7F17-4FDE-A3A4-AC23C4ABFC1A}" presName="dotArrow3" presStyleLbl="alignNode1" presStyleIdx="8" presStyleCnt="13"/>
      <dgm:spPr>
        <a:solidFill>
          <a:schemeClr val="accent6">
            <a:lumMod val="75000"/>
          </a:schemeClr>
        </a:solidFill>
      </dgm:spPr>
    </dgm:pt>
    <dgm:pt modelId="{429B7118-04E5-4EDF-976F-21F4A774FA72}" type="pres">
      <dgm:prSet presAssocID="{108271C1-7F17-4FDE-A3A4-AC23C4ABFC1A}" presName="dotArrow4" presStyleLbl="alignNode1" presStyleIdx="9" presStyleCnt="13"/>
      <dgm:spPr>
        <a:solidFill>
          <a:schemeClr val="accent6">
            <a:lumMod val="75000"/>
          </a:schemeClr>
        </a:solidFill>
      </dgm:spPr>
    </dgm:pt>
    <dgm:pt modelId="{09D9952F-7752-42D9-89B6-E7EC16021628}" type="pres">
      <dgm:prSet presAssocID="{108271C1-7F17-4FDE-A3A4-AC23C4ABFC1A}" presName="dotArrow5" presStyleLbl="alignNode1" presStyleIdx="10" presStyleCnt="13"/>
      <dgm:spPr>
        <a:solidFill>
          <a:schemeClr val="accent6">
            <a:lumMod val="75000"/>
          </a:schemeClr>
        </a:solidFill>
      </dgm:spPr>
    </dgm:pt>
    <dgm:pt modelId="{84A4B133-D1D2-43B3-BF2F-2399411D62FE}" type="pres">
      <dgm:prSet presAssocID="{108271C1-7F17-4FDE-A3A4-AC23C4ABFC1A}" presName="dotArrow6" presStyleLbl="alignNode1" presStyleIdx="11" presStyleCnt="13"/>
      <dgm:spPr>
        <a:solidFill>
          <a:schemeClr val="accent6">
            <a:lumMod val="75000"/>
          </a:schemeClr>
        </a:solidFill>
      </dgm:spPr>
    </dgm:pt>
    <dgm:pt modelId="{99B45ACD-CC59-4670-9101-83E77571642F}" type="pres">
      <dgm:prSet presAssocID="{108271C1-7F17-4FDE-A3A4-AC23C4ABFC1A}" presName="dotArrow7" presStyleLbl="alignNode1" presStyleIdx="12" presStyleCnt="13"/>
      <dgm:spPr>
        <a:solidFill>
          <a:schemeClr val="accent6">
            <a:lumMod val="75000"/>
          </a:schemeClr>
        </a:solidFill>
      </dgm:spPr>
    </dgm:pt>
    <dgm:pt modelId="{1319A5CE-411D-4FA8-8790-2931C219872E}" type="pres">
      <dgm:prSet presAssocID="{F065DFAA-652D-494A-B76E-004FAE9A0712}" presName="parTx1" presStyleLbl="node1" presStyleIdx="0" presStyleCnt="4"/>
      <dgm:spPr/>
    </dgm:pt>
    <dgm:pt modelId="{A750FAB8-D28A-447E-B4C9-47175FC0E900}" type="pres">
      <dgm:prSet presAssocID="{ECC70166-15E7-4D12-BDBE-4F6EAD1B30E4}" presName="picture1" presStyleCnt="0"/>
      <dgm:spPr/>
    </dgm:pt>
    <dgm:pt modelId="{D0FF51C1-E237-4991-8450-21D85649B64E}" type="pres">
      <dgm:prSet presAssocID="{ECC70166-15E7-4D12-BDBE-4F6EAD1B30E4}" presName="imageRepeatNode" presStyleLbl="fgImgPlace1" presStyleIdx="0" presStyleCnt="4"/>
      <dgm:spPr/>
    </dgm:pt>
    <dgm:pt modelId="{7E78FDB1-FBBE-4B9B-BD03-7AFA336152ED}" type="pres">
      <dgm:prSet presAssocID="{BF40D356-1CA3-4FC1-9E09-EA16F067F919}" presName="parTx2" presStyleLbl="node1" presStyleIdx="1" presStyleCnt="4"/>
      <dgm:spPr/>
    </dgm:pt>
    <dgm:pt modelId="{6C6C4BED-E574-49F4-B1E8-F8FCBAEF61E6}" type="pres">
      <dgm:prSet presAssocID="{6DFBC361-734A-489F-981E-4864BA24451B}" presName="picture2" presStyleCnt="0"/>
      <dgm:spPr/>
    </dgm:pt>
    <dgm:pt modelId="{FF33EB36-645E-41C8-90B1-522DB7567D8F}" type="pres">
      <dgm:prSet presAssocID="{6DFBC361-734A-489F-981E-4864BA24451B}" presName="imageRepeatNode" presStyleLbl="fgImgPlace1" presStyleIdx="1" presStyleCnt="4"/>
      <dgm:spPr/>
    </dgm:pt>
    <dgm:pt modelId="{F1322382-4D6B-4E66-AD54-8CDA3D83E7FF}" type="pres">
      <dgm:prSet presAssocID="{D32D88A0-7079-47F5-9288-20E16EA27501}" presName="parTx3" presStyleLbl="node1" presStyleIdx="2" presStyleCnt="4"/>
      <dgm:spPr/>
    </dgm:pt>
    <dgm:pt modelId="{707B39B7-45A9-4343-B919-B12DE66866E3}" type="pres">
      <dgm:prSet presAssocID="{70870CA8-241A-40CD-899C-958BBA8D821F}" presName="picture3" presStyleCnt="0"/>
      <dgm:spPr/>
    </dgm:pt>
    <dgm:pt modelId="{066E09DC-FE5F-493D-9A77-FE198A4DE6BA}" type="pres">
      <dgm:prSet presAssocID="{70870CA8-241A-40CD-899C-958BBA8D821F}" presName="imageRepeatNode" presStyleLbl="fgImgPlace1" presStyleIdx="2" presStyleCnt="4"/>
      <dgm:spPr/>
    </dgm:pt>
    <dgm:pt modelId="{965D0F9B-E04E-4D86-8517-4B9EA268D890}" type="pres">
      <dgm:prSet presAssocID="{7C92C171-FD18-44F4-9F99-9F22DFF1F379}" presName="parTx4" presStyleLbl="node1" presStyleIdx="3" presStyleCnt="4"/>
      <dgm:spPr/>
    </dgm:pt>
    <dgm:pt modelId="{6EBF8032-7BE1-458C-A33E-F16A3B60A0DF}" type="pres">
      <dgm:prSet presAssocID="{68613299-0F05-4CE4-9716-5D482FF740E2}" presName="picture4" presStyleCnt="0"/>
      <dgm:spPr/>
    </dgm:pt>
    <dgm:pt modelId="{ACE67E30-42EC-4845-B751-FD59A33ADD26}" type="pres">
      <dgm:prSet presAssocID="{68613299-0F05-4CE4-9716-5D482FF740E2}" presName="imageRepeatNode" presStyleLbl="fgImgPlace1" presStyleIdx="3" presStyleCnt="4"/>
      <dgm:spPr/>
    </dgm:pt>
  </dgm:ptLst>
  <dgm:cxnLst>
    <dgm:cxn modelId="{1718312A-D620-4BAE-B4B9-8597EED2C754}" type="presOf" srcId="{68613299-0F05-4CE4-9716-5D482FF740E2}" destId="{ACE67E30-42EC-4845-B751-FD59A33ADD26}" srcOrd="0" destOrd="0" presId="urn:microsoft.com/office/officeart/2008/layout/AscendingPictureAccentProcess"/>
    <dgm:cxn modelId="{43E0EC4A-A608-48EF-A99D-EB233B4D9104}" type="presOf" srcId="{108271C1-7F17-4FDE-A3A4-AC23C4ABFC1A}" destId="{D17380EB-B3DB-4142-9708-3D366B03A4FC}" srcOrd="0" destOrd="0" presId="urn:microsoft.com/office/officeart/2008/layout/AscendingPictureAccentProcess"/>
    <dgm:cxn modelId="{B9484352-869B-45D3-8FAD-D8DFF72F5979}" type="presOf" srcId="{D32D88A0-7079-47F5-9288-20E16EA27501}" destId="{F1322382-4D6B-4E66-AD54-8CDA3D83E7FF}" srcOrd="0" destOrd="0" presId="urn:microsoft.com/office/officeart/2008/layout/AscendingPictureAccentProcess"/>
    <dgm:cxn modelId="{5BDFFD54-7EAD-4613-A448-67419DCDA908}" type="presOf" srcId="{F065DFAA-652D-494A-B76E-004FAE9A0712}" destId="{1319A5CE-411D-4FA8-8790-2931C219872E}" srcOrd="0" destOrd="0" presId="urn:microsoft.com/office/officeart/2008/layout/AscendingPictureAccentProcess"/>
    <dgm:cxn modelId="{6EF5FD5A-BCD5-4D68-A94E-DAFE23DB881C}" type="presOf" srcId="{BF40D356-1CA3-4FC1-9E09-EA16F067F919}" destId="{7E78FDB1-FBBE-4B9B-BD03-7AFA336152ED}" srcOrd="0" destOrd="0" presId="urn:microsoft.com/office/officeart/2008/layout/AscendingPictureAccentProcess"/>
    <dgm:cxn modelId="{76BE987C-A766-4CCB-AF78-5478D53D1A99}" srcId="{108271C1-7F17-4FDE-A3A4-AC23C4ABFC1A}" destId="{F065DFAA-652D-494A-B76E-004FAE9A0712}" srcOrd="0" destOrd="0" parTransId="{4D5EEAA1-288E-4559-A54D-310DB58D7CBD}" sibTransId="{ECC70166-15E7-4D12-BDBE-4F6EAD1B30E4}"/>
    <dgm:cxn modelId="{68AE5B87-7877-48AB-B21C-8CC99F12D526}" srcId="{108271C1-7F17-4FDE-A3A4-AC23C4ABFC1A}" destId="{D32D88A0-7079-47F5-9288-20E16EA27501}" srcOrd="2" destOrd="0" parTransId="{7E71F07E-699B-469B-94B9-F237677C2AF1}" sibTransId="{70870CA8-241A-40CD-899C-958BBA8D821F}"/>
    <dgm:cxn modelId="{32ED339E-BF24-4D2E-BD08-DBA3D3A4DDB5}" type="presOf" srcId="{ECC70166-15E7-4D12-BDBE-4F6EAD1B30E4}" destId="{D0FF51C1-E237-4991-8450-21D85649B64E}" srcOrd="0" destOrd="0" presId="urn:microsoft.com/office/officeart/2008/layout/AscendingPictureAccentProcess"/>
    <dgm:cxn modelId="{3CDBBFA9-483F-4675-ACB8-26E4CBDD0A97}" srcId="{108271C1-7F17-4FDE-A3A4-AC23C4ABFC1A}" destId="{7C92C171-FD18-44F4-9F99-9F22DFF1F379}" srcOrd="3" destOrd="0" parTransId="{343EDE9E-52BD-4BD6-AF2B-A25FDA07141E}" sibTransId="{68613299-0F05-4CE4-9716-5D482FF740E2}"/>
    <dgm:cxn modelId="{6B81C6B6-FA43-45E6-A8CA-34467E461AAE}" type="presOf" srcId="{70870CA8-241A-40CD-899C-958BBA8D821F}" destId="{066E09DC-FE5F-493D-9A77-FE198A4DE6BA}" srcOrd="0" destOrd="0" presId="urn:microsoft.com/office/officeart/2008/layout/AscendingPictureAccentProcess"/>
    <dgm:cxn modelId="{5873F8C4-5B16-4B9C-B345-533FFBA1F163}" type="presOf" srcId="{7C92C171-FD18-44F4-9F99-9F22DFF1F379}" destId="{965D0F9B-E04E-4D86-8517-4B9EA268D890}" srcOrd="0" destOrd="0" presId="urn:microsoft.com/office/officeart/2008/layout/AscendingPictureAccentProcess"/>
    <dgm:cxn modelId="{2A8FA8E5-C1E6-477F-902A-035EC18A8B21}" type="presOf" srcId="{6DFBC361-734A-489F-981E-4864BA24451B}" destId="{FF33EB36-645E-41C8-90B1-522DB7567D8F}" srcOrd="0" destOrd="0" presId="urn:microsoft.com/office/officeart/2008/layout/AscendingPictureAccentProcess"/>
    <dgm:cxn modelId="{2B35D8E6-CC2A-48BB-8A90-2D6F48869CD2}" srcId="{108271C1-7F17-4FDE-A3A4-AC23C4ABFC1A}" destId="{BF40D356-1CA3-4FC1-9E09-EA16F067F919}" srcOrd="1" destOrd="0" parTransId="{7F18DCDD-C970-45AE-8F1A-3503AF24CB6C}" sibTransId="{6DFBC361-734A-489F-981E-4864BA24451B}"/>
    <dgm:cxn modelId="{C47BE4EE-569B-46FE-8BF7-2DFD775C16F2}" type="presParOf" srcId="{D17380EB-B3DB-4142-9708-3D366B03A4FC}" destId="{9BF3FFFB-BE35-4FB4-AD2E-9E306638B1DC}" srcOrd="0" destOrd="0" presId="urn:microsoft.com/office/officeart/2008/layout/AscendingPictureAccentProcess"/>
    <dgm:cxn modelId="{0F52EC54-F79C-4AFC-ACCE-18D28CA2D00F}" type="presParOf" srcId="{D17380EB-B3DB-4142-9708-3D366B03A4FC}" destId="{86FB1F29-9B84-4E62-AB46-1FF365586A56}" srcOrd="1" destOrd="0" presId="urn:microsoft.com/office/officeart/2008/layout/AscendingPictureAccentProcess"/>
    <dgm:cxn modelId="{BC0F1109-BD66-4BB1-884D-9DDAF66BAFB6}" type="presParOf" srcId="{D17380EB-B3DB-4142-9708-3D366B03A4FC}" destId="{13ABD516-2BB6-44CE-B58A-B7ADC71FFD60}" srcOrd="2" destOrd="0" presId="urn:microsoft.com/office/officeart/2008/layout/AscendingPictureAccentProcess"/>
    <dgm:cxn modelId="{B8C6F9FB-4E89-4D3A-8F33-5CF8C6B80905}" type="presParOf" srcId="{D17380EB-B3DB-4142-9708-3D366B03A4FC}" destId="{D1347578-BFB4-47B0-9E70-DF21C8B14188}" srcOrd="3" destOrd="0" presId="urn:microsoft.com/office/officeart/2008/layout/AscendingPictureAccentProcess"/>
    <dgm:cxn modelId="{8A75BC7A-104E-4B22-BB6E-53ADFF157242}" type="presParOf" srcId="{D17380EB-B3DB-4142-9708-3D366B03A4FC}" destId="{7CEB8D7A-87A1-4199-8EF3-ACA9AABF1003}" srcOrd="4" destOrd="0" presId="urn:microsoft.com/office/officeart/2008/layout/AscendingPictureAccentProcess"/>
    <dgm:cxn modelId="{AF051210-46A6-4519-AA1E-6152EBF11E95}" type="presParOf" srcId="{D17380EB-B3DB-4142-9708-3D366B03A4FC}" destId="{6560198A-1692-4FF0-A153-90D2BE61560A}" srcOrd="5" destOrd="0" presId="urn:microsoft.com/office/officeart/2008/layout/AscendingPictureAccentProcess"/>
    <dgm:cxn modelId="{0006FD38-6975-4CBD-83F2-8EF64416BBFD}" type="presParOf" srcId="{D17380EB-B3DB-4142-9708-3D366B03A4FC}" destId="{4DD90542-6CFC-441F-B9F4-011FA954B34A}" srcOrd="6" destOrd="0" presId="urn:microsoft.com/office/officeart/2008/layout/AscendingPictureAccentProcess"/>
    <dgm:cxn modelId="{5B48D7AD-6F44-40A3-8DEB-288116E00BE4}" type="presParOf" srcId="{D17380EB-B3DB-4142-9708-3D366B03A4FC}" destId="{9FEF0345-40BC-41BB-A54C-A22040DC190B}" srcOrd="7" destOrd="0" presId="urn:microsoft.com/office/officeart/2008/layout/AscendingPictureAccentProcess"/>
    <dgm:cxn modelId="{FAB7281E-331C-4D08-93FC-5A5E867D91B9}" type="presParOf" srcId="{D17380EB-B3DB-4142-9708-3D366B03A4FC}" destId="{A419B5AC-5E16-4A04-BA72-6CAB1765EEC8}" srcOrd="8" destOrd="0" presId="urn:microsoft.com/office/officeart/2008/layout/AscendingPictureAccentProcess"/>
    <dgm:cxn modelId="{E065B4CE-FB46-4E59-98F0-4DD18D088DA3}" type="presParOf" srcId="{D17380EB-B3DB-4142-9708-3D366B03A4FC}" destId="{429B7118-04E5-4EDF-976F-21F4A774FA72}" srcOrd="9" destOrd="0" presId="urn:microsoft.com/office/officeart/2008/layout/AscendingPictureAccentProcess"/>
    <dgm:cxn modelId="{03DEB440-6466-4720-A2BB-557C227AF7EC}" type="presParOf" srcId="{D17380EB-B3DB-4142-9708-3D366B03A4FC}" destId="{09D9952F-7752-42D9-89B6-E7EC16021628}" srcOrd="10" destOrd="0" presId="urn:microsoft.com/office/officeart/2008/layout/AscendingPictureAccentProcess"/>
    <dgm:cxn modelId="{60235FF9-1133-45D6-B5B7-E05A670F21DA}" type="presParOf" srcId="{D17380EB-B3DB-4142-9708-3D366B03A4FC}" destId="{84A4B133-D1D2-43B3-BF2F-2399411D62FE}" srcOrd="11" destOrd="0" presId="urn:microsoft.com/office/officeart/2008/layout/AscendingPictureAccentProcess"/>
    <dgm:cxn modelId="{1F5DF9B1-DA52-4B80-B6F4-890CFA81B9DB}" type="presParOf" srcId="{D17380EB-B3DB-4142-9708-3D366B03A4FC}" destId="{99B45ACD-CC59-4670-9101-83E77571642F}" srcOrd="12" destOrd="0" presId="urn:microsoft.com/office/officeart/2008/layout/AscendingPictureAccentProcess"/>
    <dgm:cxn modelId="{9FD765EF-8BCB-41FF-BE09-91EFD6CBE540}" type="presParOf" srcId="{D17380EB-B3DB-4142-9708-3D366B03A4FC}" destId="{1319A5CE-411D-4FA8-8790-2931C219872E}" srcOrd="13" destOrd="0" presId="urn:microsoft.com/office/officeart/2008/layout/AscendingPictureAccentProcess"/>
    <dgm:cxn modelId="{6F1BAFAA-CE93-4350-AC2E-C18A48A1998C}" type="presParOf" srcId="{D17380EB-B3DB-4142-9708-3D366B03A4FC}" destId="{A750FAB8-D28A-447E-B4C9-47175FC0E900}" srcOrd="14" destOrd="0" presId="urn:microsoft.com/office/officeart/2008/layout/AscendingPictureAccentProcess"/>
    <dgm:cxn modelId="{4468B8B5-B857-4683-87C9-B4DCD96AF9E5}" type="presParOf" srcId="{A750FAB8-D28A-447E-B4C9-47175FC0E900}" destId="{D0FF51C1-E237-4991-8450-21D85649B64E}" srcOrd="0" destOrd="0" presId="urn:microsoft.com/office/officeart/2008/layout/AscendingPictureAccentProcess"/>
    <dgm:cxn modelId="{8CD41FF8-3540-42E4-A8BF-50F83573800A}" type="presParOf" srcId="{D17380EB-B3DB-4142-9708-3D366B03A4FC}" destId="{7E78FDB1-FBBE-4B9B-BD03-7AFA336152ED}" srcOrd="15" destOrd="0" presId="urn:microsoft.com/office/officeart/2008/layout/AscendingPictureAccentProcess"/>
    <dgm:cxn modelId="{EB065A3C-7A11-46BA-A068-6ACA12CA7CBD}" type="presParOf" srcId="{D17380EB-B3DB-4142-9708-3D366B03A4FC}" destId="{6C6C4BED-E574-49F4-B1E8-F8FCBAEF61E6}" srcOrd="16" destOrd="0" presId="urn:microsoft.com/office/officeart/2008/layout/AscendingPictureAccentProcess"/>
    <dgm:cxn modelId="{1B478B2C-C932-4931-9785-6050C9AC2644}" type="presParOf" srcId="{6C6C4BED-E574-49F4-B1E8-F8FCBAEF61E6}" destId="{FF33EB36-645E-41C8-90B1-522DB7567D8F}" srcOrd="0" destOrd="0" presId="urn:microsoft.com/office/officeart/2008/layout/AscendingPictureAccentProcess"/>
    <dgm:cxn modelId="{29B784C0-BF1A-40A2-A75C-5C4F93A40155}" type="presParOf" srcId="{D17380EB-B3DB-4142-9708-3D366B03A4FC}" destId="{F1322382-4D6B-4E66-AD54-8CDA3D83E7FF}" srcOrd="17" destOrd="0" presId="urn:microsoft.com/office/officeart/2008/layout/AscendingPictureAccentProcess"/>
    <dgm:cxn modelId="{88B101DD-CC2B-4C84-A980-335E934008FE}" type="presParOf" srcId="{D17380EB-B3DB-4142-9708-3D366B03A4FC}" destId="{707B39B7-45A9-4343-B919-B12DE66866E3}" srcOrd="18" destOrd="0" presId="urn:microsoft.com/office/officeart/2008/layout/AscendingPictureAccentProcess"/>
    <dgm:cxn modelId="{A034CDF1-9683-4634-9B8A-AB335DF8A0FF}" type="presParOf" srcId="{707B39B7-45A9-4343-B919-B12DE66866E3}" destId="{066E09DC-FE5F-493D-9A77-FE198A4DE6BA}" srcOrd="0" destOrd="0" presId="urn:microsoft.com/office/officeart/2008/layout/AscendingPictureAccentProcess"/>
    <dgm:cxn modelId="{64251A47-D49C-46A5-B8F4-F35E318A080F}" type="presParOf" srcId="{D17380EB-B3DB-4142-9708-3D366B03A4FC}" destId="{965D0F9B-E04E-4D86-8517-4B9EA268D890}" srcOrd="19" destOrd="0" presId="urn:microsoft.com/office/officeart/2008/layout/AscendingPictureAccentProcess"/>
    <dgm:cxn modelId="{02348FE1-AB46-4421-AC87-DF9EBB1BEB93}" type="presParOf" srcId="{D17380EB-B3DB-4142-9708-3D366B03A4FC}" destId="{6EBF8032-7BE1-458C-A33E-F16A3B60A0DF}" srcOrd="20" destOrd="0" presId="urn:microsoft.com/office/officeart/2008/layout/AscendingPictureAccentProcess"/>
    <dgm:cxn modelId="{455A50C1-6D06-49E6-B924-BA4557349498}" type="presParOf" srcId="{6EBF8032-7BE1-458C-A33E-F16A3B60A0DF}" destId="{ACE67E30-42EC-4845-B751-FD59A33ADD26}" srcOrd="0" destOrd="0" presId="urn:microsoft.com/office/officeart/2008/layout/AscendingPictureAccent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F3FFFB-BE35-4FB4-AD2E-9E306638B1DC}">
      <dsp:nvSpPr>
        <dsp:cNvPr id="0" name=""/>
        <dsp:cNvSpPr/>
      </dsp:nvSpPr>
      <dsp:spPr>
        <a:xfrm>
          <a:off x="3425352" y="5241860"/>
          <a:ext cx="128550" cy="128550"/>
        </a:xfrm>
        <a:prstGeom prst="ellipse">
          <a:avLst/>
        </a:prstGeom>
        <a:solidFill>
          <a:schemeClr val="accent6">
            <a:lumMod val="7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FB1F29-9B84-4E62-AB46-1FF365586A56}">
      <dsp:nvSpPr>
        <dsp:cNvPr id="0" name=""/>
        <dsp:cNvSpPr/>
      </dsp:nvSpPr>
      <dsp:spPr>
        <a:xfrm>
          <a:off x="3139001" y="5372431"/>
          <a:ext cx="128550" cy="128550"/>
        </a:xfrm>
        <a:prstGeom prst="ellipse">
          <a:avLst/>
        </a:prstGeom>
        <a:solidFill>
          <a:schemeClr val="accent6">
            <a:lumMod val="7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ABD516-2BB6-44CE-B58A-B7ADC71FFD60}">
      <dsp:nvSpPr>
        <dsp:cNvPr id="0" name=""/>
        <dsp:cNvSpPr/>
      </dsp:nvSpPr>
      <dsp:spPr>
        <a:xfrm>
          <a:off x="2844182" y="5479924"/>
          <a:ext cx="128550" cy="128550"/>
        </a:xfrm>
        <a:prstGeom prst="ellipse">
          <a:avLst/>
        </a:prstGeom>
        <a:solidFill>
          <a:schemeClr val="accent6">
            <a:lumMod val="7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347578-BFB4-47B0-9E70-DF21C8B14188}">
      <dsp:nvSpPr>
        <dsp:cNvPr id="0" name=""/>
        <dsp:cNvSpPr/>
      </dsp:nvSpPr>
      <dsp:spPr>
        <a:xfrm>
          <a:off x="2540897" y="5563732"/>
          <a:ext cx="128550" cy="128550"/>
        </a:xfrm>
        <a:prstGeom prst="ellipse">
          <a:avLst/>
        </a:prstGeom>
        <a:solidFill>
          <a:schemeClr val="accent6">
            <a:lumMod val="7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EB8D7A-87A1-4199-8EF3-ACA9AABF1003}">
      <dsp:nvSpPr>
        <dsp:cNvPr id="0" name=""/>
        <dsp:cNvSpPr/>
      </dsp:nvSpPr>
      <dsp:spPr>
        <a:xfrm>
          <a:off x="4763967" y="4151137"/>
          <a:ext cx="128550" cy="128550"/>
        </a:xfrm>
        <a:prstGeom prst="ellipse">
          <a:avLst/>
        </a:prstGeom>
        <a:solidFill>
          <a:schemeClr val="accent6">
            <a:lumMod val="7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60198A-1692-4FF0-A153-90D2BE61560A}">
      <dsp:nvSpPr>
        <dsp:cNvPr id="0" name=""/>
        <dsp:cNvSpPr/>
      </dsp:nvSpPr>
      <dsp:spPr>
        <a:xfrm>
          <a:off x="5527570" y="2550884"/>
          <a:ext cx="128550" cy="128550"/>
        </a:xfrm>
        <a:prstGeom prst="ellipse">
          <a:avLst/>
        </a:prstGeom>
        <a:solidFill>
          <a:schemeClr val="accent6">
            <a:lumMod val="7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D90542-6CFC-441F-B9F4-011FA954B34A}">
      <dsp:nvSpPr>
        <dsp:cNvPr id="0" name=""/>
        <dsp:cNvSpPr/>
      </dsp:nvSpPr>
      <dsp:spPr>
        <a:xfrm>
          <a:off x="5321274" y="554059"/>
          <a:ext cx="128550" cy="128550"/>
        </a:xfrm>
        <a:prstGeom prst="ellipse">
          <a:avLst/>
        </a:prstGeom>
        <a:solidFill>
          <a:schemeClr val="accent6">
            <a:lumMod val="7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EF0345-40BC-41BB-A54C-A22040DC190B}">
      <dsp:nvSpPr>
        <dsp:cNvPr id="0" name=""/>
        <dsp:cNvSpPr/>
      </dsp:nvSpPr>
      <dsp:spPr>
        <a:xfrm>
          <a:off x="5504477" y="424096"/>
          <a:ext cx="128550" cy="128550"/>
        </a:xfrm>
        <a:prstGeom prst="ellipse">
          <a:avLst/>
        </a:prstGeom>
        <a:solidFill>
          <a:schemeClr val="accent6">
            <a:lumMod val="7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19B5AC-5E16-4A04-BA72-6CAB1765EEC8}">
      <dsp:nvSpPr>
        <dsp:cNvPr id="0" name=""/>
        <dsp:cNvSpPr/>
      </dsp:nvSpPr>
      <dsp:spPr>
        <a:xfrm>
          <a:off x="5687681" y="294132"/>
          <a:ext cx="128550" cy="128550"/>
        </a:xfrm>
        <a:prstGeom prst="ellipse">
          <a:avLst/>
        </a:prstGeom>
        <a:solidFill>
          <a:schemeClr val="accent6">
            <a:lumMod val="7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9B7118-04E5-4EDF-976F-21F4A774FA72}">
      <dsp:nvSpPr>
        <dsp:cNvPr id="0" name=""/>
        <dsp:cNvSpPr/>
      </dsp:nvSpPr>
      <dsp:spPr>
        <a:xfrm>
          <a:off x="5870884" y="424096"/>
          <a:ext cx="128550" cy="128550"/>
        </a:xfrm>
        <a:prstGeom prst="ellipse">
          <a:avLst/>
        </a:prstGeom>
        <a:solidFill>
          <a:schemeClr val="accent6">
            <a:lumMod val="7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D9952F-7752-42D9-89B6-E7EC16021628}">
      <dsp:nvSpPr>
        <dsp:cNvPr id="0" name=""/>
        <dsp:cNvSpPr/>
      </dsp:nvSpPr>
      <dsp:spPr>
        <a:xfrm>
          <a:off x="6054857" y="554059"/>
          <a:ext cx="128550" cy="128550"/>
        </a:xfrm>
        <a:prstGeom prst="ellipse">
          <a:avLst/>
        </a:prstGeom>
        <a:solidFill>
          <a:schemeClr val="accent6">
            <a:lumMod val="7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A4B133-D1D2-43B3-BF2F-2399411D62FE}">
      <dsp:nvSpPr>
        <dsp:cNvPr id="0" name=""/>
        <dsp:cNvSpPr/>
      </dsp:nvSpPr>
      <dsp:spPr>
        <a:xfrm>
          <a:off x="5687681" y="568635"/>
          <a:ext cx="128550" cy="128550"/>
        </a:xfrm>
        <a:prstGeom prst="ellipse">
          <a:avLst/>
        </a:prstGeom>
        <a:solidFill>
          <a:schemeClr val="accent6">
            <a:lumMod val="7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B45ACD-CC59-4670-9101-83E77571642F}">
      <dsp:nvSpPr>
        <dsp:cNvPr id="0" name=""/>
        <dsp:cNvSpPr/>
      </dsp:nvSpPr>
      <dsp:spPr>
        <a:xfrm>
          <a:off x="5687681" y="843137"/>
          <a:ext cx="128550" cy="128550"/>
        </a:xfrm>
        <a:prstGeom prst="ellipse">
          <a:avLst/>
        </a:prstGeom>
        <a:solidFill>
          <a:schemeClr val="accent6">
            <a:lumMod val="7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19A5CE-411D-4FA8-8790-2931C219872E}">
      <dsp:nvSpPr>
        <dsp:cNvPr id="0" name=""/>
        <dsp:cNvSpPr/>
      </dsp:nvSpPr>
      <dsp:spPr>
        <a:xfrm>
          <a:off x="1807699" y="5821738"/>
          <a:ext cx="2767291" cy="742128"/>
        </a:xfrm>
        <a:prstGeom prst="round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5743"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dirty="0">
              <a:latin typeface="Aharoni" panose="02010803020104030203" pitchFamily="2" charset="-79"/>
              <a:cs typeface="Aharoni" panose="02010803020104030203" pitchFamily="2" charset="-79"/>
            </a:rPr>
            <a:t>Priyam©</a:t>
          </a:r>
        </a:p>
      </dsp:txBody>
      <dsp:txXfrm>
        <a:off x="1843927" y="5857966"/>
        <a:ext cx="2694835" cy="669672"/>
      </dsp:txXfrm>
    </dsp:sp>
    <dsp:sp modelId="{D0FF51C1-E237-4991-8450-21D85649B64E}">
      <dsp:nvSpPr>
        <dsp:cNvPr id="0" name=""/>
        <dsp:cNvSpPr/>
      </dsp:nvSpPr>
      <dsp:spPr>
        <a:xfrm>
          <a:off x="1040632" y="5093881"/>
          <a:ext cx="1283192" cy="128323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5000" r="-1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E78FDB1-FBBE-4B9B-BD03-7AFA336152ED}">
      <dsp:nvSpPr>
        <dsp:cNvPr id="0" name=""/>
        <dsp:cNvSpPr/>
      </dsp:nvSpPr>
      <dsp:spPr>
        <a:xfrm>
          <a:off x="4291718" y="4925961"/>
          <a:ext cx="2767291" cy="742128"/>
        </a:xfrm>
        <a:prstGeom prst="round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5743"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a:latin typeface="Aharoni" panose="02010803020104030203" pitchFamily="2" charset="-79"/>
              <a:cs typeface="Aharoni" panose="02010803020104030203" pitchFamily="2" charset="-79"/>
            </a:rPr>
            <a:t>Rana Pratap</a:t>
          </a:r>
          <a:endParaRPr lang="en-IN" sz="2800" kern="1200" dirty="0">
            <a:latin typeface="Aharoni" panose="02010803020104030203" pitchFamily="2" charset="-79"/>
            <a:cs typeface="Aharoni" panose="02010803020104030203" pitchFamily="2" charset="-79"/>
          </a:endParaRPr>
        </a:p>
      </dsp:txBody>
      <dsp:txXfrm>
        <a:off x="4327946" y="4962189"/>
        <a:ext cx="2694835" cy="669672"/>
      </dsp:txXfrm>
    </dsp:sp>
    <dsp:sp modelId="{FF33EB36-645E-41C8-90B1-522DB7567D8F}">
      <dsp:nvSpPr>
        <dsp:cNvPr id="0" name=""/>
        <dsp:cNvSpPr/>
      </dsp:nvSpPr>
      <dsp:spPr>
        <a:xfrm>
          <a:off x="3524651" y="4198104"/>
          <a:ext cx="1283192" cy="1283239"/>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322382-4D6B-4E66-AD54-8CDA3D83E7FF}">
      <dsp:nvSpPr>
        <dsp:cNvPr id="0" name=""/>
        <dsp:cNvSpPr/>
      </dsp:nvSpPr>
      <dsp:spPr>
        <a:xfrm>
          <a:off x="5349370" y="3513365"/>
          <a:ext cx="2767291" cy="742128"/>
        </a:xfrm>
        <a:prstGeom prst="round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5743"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a:latin typeface="Aharoni" panose="02010803020104030203" pitchFamily="2" charset="-79"/>
              <a:cs typeface="Aharoni" panose="02010803020104030203" pitchFamily="2" charset="-79"/>
            </a:rPr>
            <a:t>Santanu</a:t>
          </a:r>
          <a:endParaRPr lang="en-IN" sz="2800" kern="1200" dirty="0">
            <a:latin typeface="Aharoni" panose="02010803020104030203" pitchFamily="2" charset="-79"/>
            <a:cs typeface="Aharoni" panose="02010803020104030203" pitchFamily="2" charset="-79"/>
          </a:endParaRPr>
        </a:p>
      </dsp:txBody>
      <dsp:txXfrm>
        <a:off x="5385598" y="3549593"/>
        <a:ext cx="2694835" cy="669672"/>
      </dsp:txXfrm>
    </dsp:sp>
    <dsp:sp modelId="{066E09DC-FE5F-493D-9A77-FE198A4DE6BA}">
      <dsp:nvSpPr>
        <dsp:cNvPr id="0" name=""/>
        <dsp:cNvSpPr/>
      </dsp:nvSpPr>
      <dsp:spPr>
        <a:xfrm>
          <a:off x="4582303" y="2785508"/>
          <a:ext cx="1283192" cy="1283239"/>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3000" r="-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65D0F9B-E04E-4D86-8517-4B9EA268D890}">
      <dsp:nvSpPr>
        <dsp:cNvPr id="0" name=""/>
        <dsp:cNvSpPr/>
      </dsp:nvSpPr>
      <dsp:spPr>
        <a:xfrm>
          <a:off x="5813536" y="1830519"/>
          <a:ext cx="2767291" cy="742128"/>
        </a:xfrm>
        <a:prstGeom prst="round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5743"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a:latin typeface="Aharoni" panose="02010803020104030203" pitchFamily="2" charset="-79"/>
              <a:cs typeface="Aharoni" panose="02010803020104030203" pitchFamily="2" charset="-79"/>
            </a:rPr>
            <a:t>Keerti Raj</a:t>
          </a:r>
          <a:endParaRPr lang="en-IN" sz="2800" kern="1200" dirty="0">
            <a:latin typeface="Aharoni" panose="02010803020104030203" pitchFamily="2" charset="-79"/>
            <a:cs typeface="Aharoni" panose="02010803020104030203" pitchFamily="2" charset="-79"/>
          </a:endParaRPr>
        </a:p>
      </dsp:txBody>
      <dsp:txXfrm>
        <a:off x="5849764" y="1866747"/>
        <a:ext cx="2694835" cy="669672"/>
      </dsp:txXfrm>
    </dsp:sp>
    <dsp:sp modelId="{ACE67E30-42EC-4845-B751-FD59A33ADD26}">
      <dsp:nvSpPr>
        <dsp:cNvPr id="0" name=""/>
        <dsp:cNvSpPr/>
      </dsp:nvSpPr>
      <dsp:spPr>
        <a:xfrm>
          <a:off x="5046469" y="1102661"/>
          <a:ext cx="1283192" cy="1283239"/>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40000" b="-4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9D151A-D187-439A-9303-1B9837AE7365}" type="datetimeFigureOut">
              <a:rPr lang="en-IN" smtClean="0"/>
              <a:t>30-07-2023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ACA23D-3091-4C91-AA9C-E873A3FCE835}" type="slidenum">
              <a:rPr lang="en-IN" smtClean="0"/>
              <a:t>‹#›</a:t>
            </a:fld>
            <a:endParaRPr lang="en-IN"/>
          </a:p>
        </p:txBody>
      </p:sp>
    </p:spTree>
    <p:extLst>
      <p:ext uri="{BB962C8B-B14F-4D97-AF65-F5344CB8AC3E}">
        <p14:creationId xmlns:p14="http://schemas.microsoft.com/office/powerpoint/2010/main" val="1692166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9A254-FAA1-62D3-3F80-A5D06D1CAD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D3E82E0-BFE5-C070-93EC-FC88B14728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6D72E1B-253E-B5A4-A942-F97A12E876B7}"/>
              </a:ext>
            </a:extLst>
          </p:cNvPr>
          <p:cNvSpPr>
            <a:spLocks noGrp="1"/>
          </p:cNvSpPr>
          <p:nvPr>
            <p:ph type="dt" sz="half" idx="10"/>
          </p:nvPr>
        </p:nvSpPr>
        <p:spPr/>
        <p:txBody>
          <a:bodyPr/>
          <a:lstStyle/>
          <a:p>
            <a:fld id="{50B41FCB-5A1A-4A55-946A-2E582250181C}" type="datetimeFigureOut">
              <a:rPr lang="en-IN" smtClean="0"/>
              <a:t>30-07-2023</a:t>
            </a:fld>
            <a:endParaRPr lang="en-IN"/>
          </a:p>
        </p:txBody>
      </p:sp>
      <p:sp>
        <p:nvSpPr>
          <p:cNvPr id="5" name="Footer Placeholder 4">
            <a:extLst>
              <a:ext uri="{FF2B5EF4-FFF2-40B4-BE49-F238E27FC236}">
                <a16:creationId xmlns:a16="http://schemas.microsoft.com/office/drawing/2014/main" id="{00265749-B2AB-4AC4-3BA0-7AFA7DC773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16AC7D5-C5CA-6FF5-0940-E530E0694505}"/>
              </a:ext>
            </a:extLst>
          </p:cNvPr>
          <p:cNvSpPr>
            <a:spLocks noGrp="1"/>
          </p:cNvSpPr>
          <p:nvPr>
            <p:ph type="sldNum" sz="quarter" idx="12"/>
          </p:nvPr>
        </p:nvSpPr>
        <p:spPr/>
        <p:txBody>
          <a:bodyPr/>
          <a:lstStyle/>
          <a:p>
            <a:fld id="{1A1A452A-28A5-456A-B0F7-5FF1CB744683}" type="slidenum">
              <a:rPr lang="en-IN" smtClean="0"/>
              <a:t>‹#›</a:t>
            </a:fld>
            <a:endParaRPr lang="en-IN"/>
          </a:p>
        </p:txBody>
      </p:sp>
    </p:spTree>
    <p:extLst>
      <p:ext uri="{BB962C8B-B14F-4D97-AF65-F5344CB8AC3E}">
        <p14:creationId xmlns:p14="http://schemas.microsoft.com/office/powerpoint/2010/main" val="3344578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2FB2F-2617-E180-1620-1362F77BC14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EBA6C69-117B-3569-8C29-51239E823AC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BAF6130-357E-A183-789E-E9314C6D508C}"/>
              </a:ext>
            </a:extLst>
          </p:cNvPr>
          <p:cNvSpPr>
            <a:spLocks noGrp="1"/>
          </p:cNvSpPr>
          <p:nvPr>
            <p:ph type="dt" sz="half" idx="10"/>
          </p:nvPr>
        </p:nvSpPr>
        <p:spPr/>
        <p:txBody>
          <a:bodyPr/>
          <a:lstStyle/>
          <a:p>
            <a:fld id="{50B41FCB-5A1A-4A55-946A-2E582250181C}" type="datetimeFigureOut">
              <a:rPr lang="en-IN" smtClean="0"/>
              <a:t>30-07-2023</a:t>
            </a:fld>
            <a:endParaRPr lang="en-IN"/>
          </a:p>
        </p:txBody>
      </p:sp>
      <p:sp>
        <p:nvSpPr>
          <p:cNvPr id="5" name="Footer Placeholder 4">
            <a:extLst>
              <a:ext uri="{FF2B5EF4-FFF2-40B4-BE49-F238E27FC236}">
                <a16:creationId xmlns:a16="http://schemas.microsoft.com/office/drawing/2014/main" id="{CF587C0C-D695-EE98-9297-55B6957E570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D82DC12-0D67-4F76-E571-35424EA9765E}"/>
              </a:ext>
            </a:extLst>
          </p:cNvPr>
          <p:cNvSpPr>
            <a:spLocks noGrp="1"/>
          </p:cNvSpPr>
          <p:nvPr>
            <p:ph type="sldNum" sz="quarter" idx="12"/>
          </p:nvPr>
        </p:nvSpPr>
        <p:spPr/>
        <p:txBody>
          <a:bodyPr/>
          <a:lstStyle/>
          <a:p>
            <a:fld id="{1A1A452A-28A5-456A-B0F7-5FF1CB744683}" type="slidenum">
              <a:rPr lang="en-IN" smtClean="0"/>
              <a:t>‹#›</a:t>
            </a:fld>
            <a:endParaRPr lang="en-IN"/>
          </a:p>
        </p:txBody>
      </p:sp>
    </p:spTree>
    <p:extLst>
      <p:ext uri="{BB962C8B-B14F-4D97-AF65-F5344CB8AC3E}">
        <p14:creationId xmlns:p14="http://schemas.microsoft.com/office/powerpoint/2010/main" val="2289195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356F61-8016-4004-342D-D32F85846BA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473D610-712F-3332-5A1E-3562BB4E75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49A128A-EA41-3E85-0645-B47D26ADFC32}"/>
              </a:ext>
            </a:extLst>
          </p:cNvPr>
          <p:cNvSpPr>
            <a:spLocks noGrp="1"/>
          </p:cNvSpPr>
          <p:nvPr>
            <p:ph type="dt" sz="half" idx="10"/>
          </p:nvPr>
        </p:nvSpPr>
        <p:spPr/>
        <p:txBody>
          <a:bodyPr/>
          <a:lstStyle/>
          <a:p>
            <a:fld id="{50B41FCB-5A1A-4A55-946A-2E582250181C}" type="datetimeFigureOut">
              <a:rPr lang="en-IN" smtClean="0"/>
              <a:t>30-07-2023</a:t>
            </a:fld>
            <a:endParaRPr lang="en-IN"/>
          </a:p>
        </p:txBody>
      </p:sp>
      <p:sp>
        <p:nvSpPr>
          <p:cNvPr id="5" name="Footer Placeholder 4">
            <a:extLst>
              <a:ext uri="{FF2B5EF4-FFF2-40B4-BE49-F238E27FC236}">
                <a16:creationId xmlns:a16="http://schemas.microsoft.com/office/drawing/2014/main" id="{ADC0A0FD-2812-B556-84B1-D680DE39E24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0378AB-CF30-14E9-CA4A-59655C235D83}"/>
              </a:ext>
            </a:extLst>
          </p:cNvPr>
          <p:cNvSpPr>
            <a:spLocks noGrp="1"/>
          </p:cNvSpPr>
          <p:nvPr>
            <p:ph type="sldNum" sz="quarter" idx="12"/>
          </p:nvPr>
        </p:nvSpPr>
        <p:spPr/>
        <p:txBody>
          <a:bodyPr/>
          <a:lstStyle/>
          <a:p>
            <a:fld id="{1A1A452A-28A5-456A-B0F7-5FF1CB744683}" type="slidenum">
              <a:rPr lang="en-IN" smtClean="0"/>
              <a:t>‹#›</a:t>
            </a:fld>
            <a:endParaRPr lang="en-IN"/>
          </a:p>
        </p:txBody>
      </p:sp>
    </p:spTree>
    <p:extLst>
      <p:ext uri="{BB962C8B-B14F-4D97-AF65-F5344CB8AC3E}">
        <p14:creationId xmlns:p14="http://schemas.microsoft.com/office/powerpoint/2010/main" val="873213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11BB4-9DC2-A303-B0BE-BE37002629D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7E8A327-527A-36B1-3A7B-BF60541CD4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98E83BC-8369-5888-09BD-2A5C2D37F65F}"/>
              </a:ext>
            </a:extLst>
          </p:cNvPr>
          <p:cNvSpPr>
            <a:spLocks noGrp="1"/>
          </p:cNvSpPr>
          <p:nvPr>
            <p:ph type="dt" sz="half" idx="10"/>
          </p:nvPr>
        </p:nvSpPr>
        <p:spPr/>
        <p:txBody>
          <a:bodyPr/>
          <a:lstStyle/>
          <a:p>
            <a:fld id="{50B41FCB-5A1A-4A55-946A-2E582250181C}" type="datetimeFigureOut">
              <a:rPr lang="en-IN" smtClean="0"/>
              <a:t>30-07-2023</a:t>
            </a:fld>
            <a:endParaRPr lang="en-IN"/>
          </a:p>
        </p:txBody>
      </p:sp>
      <p:sp>
        <p:nvSpPr>
          <p:cNvPr id="5" name="Footer Placeholder 4">
            <a:extLst>
              <a:ext uri="{FF2B5EF4-FFF2-40B4-BE49-F238E27FC236}">
                <a16:creationId xmlns:a16="http://schemas.microsoft.com/office/drawing/2014/main" id="{244E5860-65AD-3BDA-31FD-C46E817D62B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A3D8635-AE36-BDD4-0C25-E156C9310705}"/>
              </a:ext>
            </a:extLst>
          </p:cNvPr>
          <p:cNvSpPr>
            <a:spLocks noGrp="1"/>
          </p:cNvSpPr>
          <p:nvPr>
            <p:ph type="sldNum" sz="quarter" idx="12"/>
          </p:nvPr>
        </p:nvSpPr>
        <p:spPr/>
        <p:txBody>
          <a:bodyPr/>
          <a:lstStyle/>
          <a:p>
            <a:fld id="{1A1A452A-28A5-456A-B0F7-5FF1CB744683}" type="slidenum">
              <a:rPr lang="en-IN" smtClean="0"/>
              <a:t>‹#›</a:t>
            </a:fld>
            <a:endParaRPr lang="en-IN"/>
          </a:p>
        </p:txBody>
      </p:sp>
    </p:spTree>
    <p:extLst>
      <p:ext uri="{BB962C8B-B14F-4D97-AF65-F5344CB8AC3E}">
        <p14:creationId xmlns:p14="http://schemas.microsoft.com/office/powerpoint/2010/main" val="1449426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9D85E-C2A4-F838-6914-B72A27169D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8CE0F1F-F0E8-90F5-6567-71E8D3BAB4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84CFC9D-6810-90B6-AE23-BFE45F99A3F4}"/>
              </a:ext>
            </a:extLst>
          </p:cNvPr>
          <p:cNvSpPr>
            <a:spLocks noGrp="1"/>
          </p:cNvSpPr>
          <p:nvPr>
            <p:ph type="dt" sz="half" idx="10"/>
          </p:nvPr>
        </p:nvSpPr>
        <p:spPr/>
        <p:txBody>
          <a:bodyPr/>
          <a:lstStyle/>
          <a:p>
            <a:fld id="{50B41FCB-5A1A-4A55-946A-2E582250181C}" type="datetimeFigureOut">
              <a:rPr lang="en-IN" smtClean="0"/>
              <a:t>30-07-2023</a:t>
            </a:fld>
            <a:endParaRPr lang="en-IN"/>
          </a:p>
        </p:txBody>
      </p:sp>
      <p:sp>
        <p:nvSpPr>
          <p:cNvPr id="5" name="Footer Placeholder 4">
            <a:extLst>
              <a:ext uri="{FF2B5EF4-FFF2-40B4-BE49-F238E27FC236}">
                <a16:creationId xmlns:a16="http://schemas.microsoft.com/office/drawing/2014/main" id="{DE1FC531-BDE5-FCB7-17F1-23131715253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9A7254A-9BD6-A6B8-6365-08C65BCDADA6}"/>
              </a:ext>
            </a:extLst>
          </p:cNvPr>
          <p:cNvSpPr>
            <a:spLocks noGrp="1"/>
          </p:cNvSpPr>
          <p:nvPr>
            <p:ph type="sldNum" sz="quarter" idx="12"/>
          </p:nvPr>
        </p:nvSpPr>
        <p:spPr/>
        <p:txBody>
          <a:bodyPr/>
          <a:lstStyle/>
          <a:p>
            <a:fld id="{1A1A452A-28A5-456A-B0F7-5FF1CB744683}" type="slidenum">
              <a:rPr lang="en-IN" smtClean="0"/>
              <a:t>‹#›</a:t>
            </a:fld>
            <a:endParaRPr lang="en-IN"/>
          </a:p>
        </p:txBody>
      </p:sp>
    </p:spTree>
    <p:extLst>
      <p:ext uri="{BB962C8B-B14F-4D97-AF65-F5344CB8AC3E}">
        <p14:creationId xmlns:p14="http://schemas.microsoft.com/office/powerpoint/2010/main" val="1141232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D543F-1D9B-F205-7E9C-ACF17447051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9CA7CA0-1FBD-5DA3-65D4-708A968FB7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C064336-BCE0-1260-46BD-27B6CF3C70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A460D87-0F23-094B-504C-1950862E321E}"/>
              </a:ext>
            </a:extLst>
          </p:cNvPr>
          <p:cNvSpPr>
            <a:spLocks noGrp="1"/>
          </p:cNvSpPr>
          <p:nvPr>
            <p:ph type="dt" sz="half" idx="10"/>
          </p:nvPr>
        </p:nvSpPr>
        <p:spPr/>
        <p:txBody>
          <a:bodyPr/>
          <a:lstStyle/>
          <a:p>
            <a:fld id="{50B41FCB-5A1A-4A55-946A-2E582250181C}" type="datetimeFigureOut">
              <a:rPr lang="en-IN" smtClean="0"/>
              <a:t>30-07-2023</a:t>
            </a:fld>
            <a:endParaRPr lang="en-IN"/>
          </a:p>
        </p:txBody>
      </p:sp>
      <p:sp>
        <p:nvSpPr>
          <p:cNvPr id="6" name="Footer Placeholder 5">
            <a:extLst>
              <a:ext uri="{FF2B5EF4-FFF2-40B4-BE49-F238E27FC236}">
                <a16:creationId xmlns:a16="http://schemas.microsoft.com/office/drawing/2014/main" id="{7F91DEC6-0F87-AA02-6888-9215B9C9ECC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837CD2D-E4F9-7325-8EF1-D7DA56218E56}"/>
              </a:ext>
            </a:extLst>
          </p:cNvPr>
          <p:cNvSpPr>
            <a:spLocks noGrp="1"/>
          </p:cNvSpPr>
          <p:nvPr>
            <p:ph type="sldNum" sz="quarter" idx="12"/>
          </p:nvPr>
        </p:nvSpPr>
        <p:spPr/>
        <p:txBody>
          <a:bodyPr/>
          <a:lstStyle/>
          <a:p>
            <a:fld id="{1A1A452A-28A5-456A-B0F7-5FF1CB744683}" type="slidenum">
              <a:rPr lang="en-IN" smtClean="0"/>
              <a:t>‹#›</a:t>
            </a:fld>
            <a:endParaRPr lang="en-IN"/>
          </a:p>
        </p:txBody>
      </p:sp>
    </p:spTree>
    <p:extLst>
      <p:ext uri="{BB962C8B-B14F-4D97-AF65-F5344CB8AC3E}">
        <p14:creationId xmlns:p14="http://schemas.microsoft.com/office/powerpoint/2010/main" val="34386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F64E1-0E93-5486-659B-8C810722462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A322DCE-E4C3-FCB5-2426-9B31EB9DE5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AF2AA3-B86C-8A3C-E4FC-63AD1B902BA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4906992-2F74-E83F-72C3-EC3C896B1A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4614FC4-760B-D0DE-1EC3-BE74477B29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DCC1F4C-77E1-523B-2894-E344DFF22CE3}"/>
              </a:ext>
            </a:extLst>
          </p:cNvPr>
          <p:cNvSpPr>
            <a:spLocks noGrp="1"/>
          </p:cNvSpPr>
          <p:nvPr>
            <p:ph type="dt" sz="half" idx="10"/>
          </p:nvPr>
        </p:nvSpPr>
        <p:spPr/>
        <p:txBody>
          <a:bodyPr/>
          <a:lstStyle/>
          <a:p>
            <a:fld id="{50B41FCB-5A1A-4A55-946A-2E582250181C}" type="datetimeFigureOut">
              <a:rPr lang="en-IN" smtClean="0"/>
              <a:t>30-07-2023</a:t>
            </a:fld>
            <a:endParaRPr lang="en-IN"/>
          </a:p>
        </p:txBody>
      </p:sp>
      <p:sp>
        <p:nvSpPr>
          <p:cNvPr id="8" name="Footer Placeholder 7">
            <a:extLst>
              <a:ext uri="{FF2B5EF4-FFF2-40B4-BE49-F238E27FC236}">
                <a16:creationId xmlns:a16="http://schemas.microsoft.com/office/drawing/2014/main" id="{3FE6A541-6C78-44CD-2844-743222C16A7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D067153-1632-D6B3-EED9-6B0C53135B8D}"/>
              </a:ext>
            </a:extLst>
          </p:cNvPr>
          <p:cNvSpPr>
            <a:spLocks noGrp="1"/>
          </p:cNvSpPr>
          <p:nvPr>
            <p:ph type="sldNum" sz="quarter" idx="12"/>
          </p:nvPr>
        </p:nvSpPr>
        <p:spPr/>
        <p:txBody>
          <a:bodyPr/>
          <a:lstStyle/>
          <a:p>
            <a:fld id="{1A1A452A-28A5-456A-B0F7-5FF1CB744683}" type="slidenum">
              <a:rPr lang="en-IN" smtClean="0"/>
              <a:t>‹#›</a:t>
            </a:fld>
            <a:endParaRPr lang="en-IN"/>
          </a:p>
        </p:txBody>
      </p:sp>
    </p:spTree>
    <p:extLst>
      <p:ext uri="{BB962C8B-B14F-4D97-AF65-F5344CB8AC3E}">
        <p14:creationId xmlns:p14="http://schemas.microsoft.com/office/powerpoint/2010/main" val="28928334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5FB97-E361-B6DB-B684-5633B0249AD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E9599E6-407F-891D-90F0-D766F6F54188}"/>
              </a:ext>
            </a:extLst>
          </p:cNvPr>
          <p:cNvSpPr>
            <a:spLocks noGrp="1"/>
          </p:cNvSpPr>
          <p:nvPr>
            <p:ph type="dt" sz="half" idx="10"/>
          </p:nvPr>
        </p:nvSpPr>
        <p:spPr/>
        <p:txBody>
          <a:bodyPr/>
          <a:lstStyle/>
          <a:p>
            <a:fld id="{50B41FCB-5A1A-4A55-946A-2E582250181C}" type="datetimeFigureOut">
              <a:rPr lang="en-IN" smtClean="0"/>
              <a:t>30-07-2023</a:t>
            </a:fld>
            <a:endParaRPr lang="en-IN"/>
          </a:p>
        </p:txBody>
      </p:sp>
      <p:sp>
        <p:nvSpPr>
          <p:cNvPr id="4" name="Footer Placeholder 3">
            <a:extLst>
              <a:ext uri="{FF2B5EF4-FFF2-40B4-BE49-F238E27FC236}">
                <a16:creationId xmlns:a16="http://schemas.microsoft.com/office/drawing/2014/main" id="{94B52D95-AA7B-3947-A6C0-18619BB1079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B41524D-43F7-CD65-CCDD-00905A71D95E}"/>
              </a:ext>
            </a:extLst>
          </p:cNvPr>
          <p:cNvSpPr>
            <a:spLocks noGrp="1"/>
          </p:cNvSpPr>
          <p:nvPr>
            <p:ph type="sldNum" sz="quarter" idx="12"/>
          </p:nvPr>
        </p:nvSpPr>
        <p:spPr/>
        <p:txBody>
          <a:bodyPr/>
          <a:lstStyle/>
          <a:p>
            <a:fld id="{1A1A452A-28A5-456A-B0F7-5FF1CB744683}" type="slidenum">
              <a:rPr lang="en-IN" smtClean="0"/>
              <a:t>‹#›</a:t>
            </a:fld>
            <a:endParaRPr lang="en-IN"/>
          </a:p>
        </p:txBody>
      </p:sp>
    </p:spTree>
    <p:extLst>
      <p:ext uri="{BB962C8B-B14F-4D97-AF65-F5344CB8AC3E}">
        <p14:creationId xmlns:p14="http://schemas.microsoft.com/office/powerpoint/2010/main" val="2032435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92ED3A-1C5A-F5FF-224D-3E69252D2FB8}"/>
              </a:ext>
            </a:extLst>
          </p:cNvPr>
          <p:cNvSpPr>
            <a:spLocks noGrp="1"/>
          </p:cNvSpPr>
          <p:nvPr>
            <p:ph type="dt" sz="half" idx="10"/>
          </p:nvPr>
        </p:nvSpPr>
        <p:spPr/>
        <p:txBody>
          <a:bodyPr/>
          <a:lstStyle/>
          <a:p>
            <a:fld id="{50B41FCB-5A1A-4A55-946A-2E582250181C}" type="datetimeFigureOut">
              <a:rPr lang="en-IN" smtClean="0"/>
              <a:t>30-07-2023</a:t>
            </a:fld>
            <a:endParaRPr lang="en-IN"/>
          </a:p>
        </p:txBody>
      </p:sp>
      <p:sp>
        <p:nvSpPr>
          <p:cNvPr id="3" name="Footer Placeholder 2">
            <a:extLst>
              <a:ext uri="{FF2B5EF4-FFF2-40B4-BE49-F238E27FC236}">
                <a16:creationId xmlns:a16="http://schemas.microsoft.com/office/drawing/2014/main" id="{5C8E1EDA-D749-F62F-EB1C-A7E5DD67C7D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ED63F6F-3BD6-E001-6438-3A42CB9D36B3}"/>
              </a:ext>
            </a:extLst>
          </p:cNvPr>
          <p:cNvSpPr>
            <a:spLocks noGrp="1"/>
          </p:cNvSpPr>
          <p:nvPr>
            <p:ph type="sldNum" sz="quarter" idx="12"/>
          </p:nvPr>
        </p:nvSpPr>
        <p:spPr/>
        <p:txBody>
          <a:bodyPr/>
          <a:lstStyle/>
          <a:p>
            <a:fld id="{1A1A452A-28A5-456A-B0F7-5FF1CB744683}" type="slidenum">
              <a:rPr lang="en-IN" smtClean="0"/>
              <a:t>‹#›</a:t>
            </a:fld>
            <a:endParaRPr lang="en-IN"/>
          </a:p>
        </p:txBody>
      </p:sp>
    </p:spTree>
    <p:extLst>
      <p:ext uri="{BB962C8B-B14F-4D97-AF65-F5344CB8AC3E}">
        <p14:creationId xmlns:p14="http://schemas.microsoft.com/office/powerpoint/2010/main" val="1657798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0ABEC-7E8E-BB09-F72D-BA0AD31A75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573E412-63EF-CC0E-6C73-79176E9A56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A1D3B92-F5B3-6818-D1DA-EE804BAB20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A0C19C-8541-DA4D-2113-83E698951BBA}"/>
              </a:ext>
            </a:extLst>
          </p:cNvPr>
          <p:cNvSpPr>
            <a:spLocks noGrp="1"/>
          </p:cNvSpPr>
          <p:nvPr>
            <p:ph type="dt" sz="half" idx="10"/>
          </p:nvPr>
        </p:nvSpPr>
        <p:spPr/>
        <p:txBody>
          <a:bodyPr/>
          <a:lstStyle/>
          <a:p>
            <a:fld id="{50B41FCB-5A1A-4A55-946A-2E582250181C}" type="datetimeFigureOut">
              <a:rPr lang="en-IN" smtClean="0"/>
              <a:t>30-07-2023</a:t>
            </a:fld>
            <a:endParaRPr lang="en-IN"/>
          </a:p>
        </p:txBody>
      </p:sp>
      <p:sp>
        <p:nvSpPr>
          <p:cNvPr id="6" name="Footer Placeholder 5">
            <a:extLst>
              <a:ext uri="{FF2B5EF4-FFF2-40B4-BE49-F238E27FC236}">
                <a16:creationId xmlns:a16="http://schemas.microsoft.com/office/drawing/2014/main" id="{27E9A16D-3DCF-E2AA-9262-6D22B832065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7712821-4B3C-53AE-9FC1-387A3F2FA7DA}"/>
              </a:ext>
            </a:extLst>
          </p:cNvPr>
          <p:cNvSpPr>
            <a:spLocks noGrp="1"/>
          </p:cNvSpPr>
          <p:nvPr>
            <p:ph type="sldNum" sz="quarter" idx="12"/>
          </p:nvPr>
        </p:nvSpPr>
        <p:spPr/>
        <p:txBody>
          <a:bodyPr/>
          <a:lstStyle/>
          <a:p>
            <a:fld id="{1A1A452A-28A5-456A-B0F7-5FF1CB744683}" type="slidenum">
              <a:rPr lang="en-IN" smtClean="0"/>
              <a:t>‹#›</a:t>
            </a:fld>
            <a:endParaRPr lang="en-IN"/>
          </a:p>
        </p:txBody>
      </p:sp>
    </p:spTree>
    <p:extLst>
      <p:ext uri="{BB962C8B-B14F-4D97-AF65-F5344CB8AC3E}">
        <p14:creationId xmlns:p14="http://schemas.microsoft.com/office/powerpoint/2010/main" val="3645237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73AED-508D-CE54-30A2-A6CDE0B382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B72D06F-7732-C8A2-B46C-DCCF11BD7F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CE11705-04C6-31CB-6081-B786ADD8BA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A0C0F3-8F6D-8B68-68D7-057A372A83A2}"/>
              </a:ext>
            </a:extLst>
          </p:cNvPr>
          <p:cNvSpPr>
            <a:spLocks noGrp="1"/>
          </p:cNvSpPr>
          <p:nvPr>
            <p:ph type="dt" sz="half" idx="10"/>
          </p:nvPr>
        </p:nvSpPr>
        <p:spPr/>
        <p:txBody>
          <a:bodyPr/>
          <a:lstStyle/>
          <a:p>
            <a:fld id="{50B41FCB-5A1A-4A55-946A-2E582250181C}" type="datetimeFigureOut">
              <a:rPr lang="en-IN" smtClean="0"/>
              <a:t>30-07-2023</a:t>
            </a:fld>
            <a:endParaRPr lang="en-IN"/>
          </a:p>
        </p:txBody>
      </p:sp>
      <p:sp>
        <p:nvSpPr>
          <p:cNvPr id="6" name="Footer Placeholder 5">
            <a:extLst>
              <a:ext uri="{FF2B5EF4-FFF2-40B4-BE49-F238E27FC236}">
                <a16:creationId xmlns:a16="http://schemas.microsoft.com/office/drawing/2014/main" id="{8FD42AC7-E7F2-33E0-214D-55C60582BF7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71B7F10-83AB-79E4-B198-CEB56344F256}"/>
              </a:ext>
            </a:extLst>
          </p:cNvPr>
          <p:cNvSpPr>
            <a:spLocks noGrp="1"/>
          </p:cNvSpPr>
          <p:nvPr>
            <p:ph type="sldNum" sz="quarter" idx="12"/>
          </p:nvPr>
        </p:nvSpPr>
        <p:spPr/>
        <p:txBody>
          <a:bodyPr/>
          <a:lstStyle/>
          <a:p>
            <a:fld id="{1A1A452A-28A5-456A-B0F7-5FF1CB744683}" type="slidenum">
              <a:rPr lang="en-IN" smtClean="0"/>
              <a:t>‹#›</a:t>
            </a:fld>
            <a:endParaRPr lang="en-IN"/>
          </a:p>
        </p:txBody>
      </p:sp>
    </p:spTree>
    <p:extLst>
      <p:ext uri="{BB962C8B-B14F-4D97-AF65-F5344CB8AC3E}">
        <p14:creationId xmlns:p14="http://schemas.microsoft.com/office/powerpoint/2010/main" val="1001010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E180FD-7659-0E40-B257-1BEB3BC69D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9349FAF-F002-3872-581E-67DC5ED974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44B1B9A-5317-66A4-5114-9CAF126B00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B41FCB-5A1A-4A55-946A-2E582250181C}" type="datetimeFigureOut">
              <a:rPr lang="en-IN" smtClean="0"/>
              <a:t>30-07-2023</a:t>
            </a:fld>
            <a:endParaRPr lang="en-IN"/>
          </a:p>
        </p:txBody>
      </p:sp>
      <p:sp>
        <p:nvSpPr>
          <p:cNvPr id="5" name="Footer Placeholder 4">
            <a:extLst>
              <a:ext uri="{FF2B5EF4-FFF2-40B4-BE49-F238E27FC236}">
                <a16:creationId xmlns:a16="http://schemas.microsoft.com/office/drawing/2014/main" id="{466D79FD-956A-70A2-6C08-0A39200B93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75D47CB-E0B2-A56F-0925-AA1B5D7CBA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1A452A-28A5-456A-B0F7-5FF1CB744683}" type="slidenum">
              <a:rPr lang="en-IN" smtClean="0"/>
              <a:t>‹#›</a:t>
            </a:fld>
            <a:endParaRPr lang="en-IN"/>
          </a:p>
        </p:txBody>
      </p:sp>
    </p:spTree>
    <p:extLst>
      <p:ext uri="{BB962C8B-B14F-4D97-AF65-F5344CB8AC3E}">
        <p14:creationId xmlns:p14="http://schemas.microsoft.com/office/powerpoint/2010/main" val="20003415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audio" Target="../media/media2.m4a"/><Relationship Id="rId7" Type="http://schemas.openxmlformats.org/officeDocument/2006/relationships/diagramQuickStyle" Target="../diagrams/quickStyle1.xml"/><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slideLayout" Target="../slideLayouts/slideLayout2.xm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2.png"/><Relationship Id="rId2" Type="http://schemas.microsoft.com/office/2007/relationships/media" Target="../media/media8.m4a"/><Relationship Id="rId1" Type="http://schemas.openxmlformats.org/officeDocument/2006/relationships/tags" Target="../tags/tag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1039">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D68380D-25E0-72DA-A8FF-148BBBA358CD}"/>
              </a:ext>
            </a:extLst>
          </p:cNvPr>
          <p:cNvSpPr txBox="1"/>
          <p:nvPr/>
        </p:nvSpPr>
        <p:spPr>
          <a:xfrm>
            <a:off x="7047018" y="2461359"/>
            <a:ext cx="5020570" cy="2393358"/>
          </a:xfrm>
          <a:prstGeom prst="rect">
            <a:avLst/>
          </a:prstGeom>
        </p:spPr>
        <p:txBody>
          <a:bodyPr vert="horz" lIns="91440" tIns="45720" rIns="91440" bIns="45720" rtlCol="0" anchor="t">
            <a:noAutofit/>
          </a:bodyPr>
          <a:lstStyle/>
          <a:p>
            <a:pPr>
              <a:lnSpc>
                <a:spcPct val="90000"/>
              </a:lnSpc>
              <a:spcBef>
                <a:spcPct val="0"/>
              </a:spcBef>
              <a:spcAft>
                <a:spcPts val="600"/>
              </a:spcAft>
            </a:pPr>
            <a:r>
              <a:rPr lang="en-US" sz="4400" kern="1200" dirty="0">
                <a:solidFill>
                  <a:schemeClr val="accent6">
                    <a:lumMod val="75000"/>
                  </a:schemeClr>
                </a:solidFill>
                <a:latin typeface="Aharoni" panose="02010803020104030203" pitchFamily="2" charset="-79"/>
                <a:ea typeface="+mj-ea"/>
                <a:cs typeface="Aharoni" panose="02010803020104030203" pitchFamily="2" charset="-79"/>
              </a:rPr>
              <a:t>GEEK FOR GEEKS </a:t>
            </a:r>
          </a:p>
          <a:p>
            <a:pPr>
              <a:lnSpc>
                <a:spcPct val="90000"/>
              </a:lnSpc>
              <a:spcBef>
                <a:spcPct val="0"/>
              </a:spcBef>
              <a:spcAft>
                <a:spcPts val="600"/>
              </a:spcAft>
            </a:pPr>
            <a:r>
              <a:rPr lang="en-US" sz="4400" kern="1200" dirty="0">
                <a:solidFill>
                  <a:schemeClr val="accent6">
                    <a:lumMod val="75000"/>
                  </a:schemeClr>
                </a:solidFill>
                <a:latin typeface="Aharoni" panose="02010803020104030203" pitchFamily="2" charset="-79"/>
                <a:ea typeface="+mj-ea"/>
                <a:cs typeface="Aharoni" panose="02010803020104030203" pitchFamily="2" charset="-79"/>
              </a:rPr>
              <a:t>HACK-A-THON </a:t>
            </a:r>
          </a:p>
          <a:p>
            <a:pPr>
              <a:lnSpc>
                <a:spcPct val="90000"/>
              </a:lnSpc>
              <a:spcBef>
                <a:spcPct val="0"/>
              </a:spcBef>
              <a:spcAft>
                <a:spcPts val="600"/>
              </a:spcAft>
            </a:pPr>
            <a:r>
              <a:rPr lang="en-US" sz="4400" kern="1200" dirty="0">
                <a:solidFill>
                  <a:schemeClr val="accent6">
                    <a:lumMod val="75000"/>
                  </a:schemeClr>
                </a:solidFill>
                <a:latin typeface="Aharoni" panose="02010803020104030203" pitchFamily="2" charset="-79"/>
                <a:ea typeface="+mj-ea"/>
                <a:cs typeface="Aharoni" panose="02010803020104030203" pitchFamily="2" charset="-79"/>
              </a:rPr>
              <a:t>2023</a:t>
            </a:r>
          </a:p>
        </p:txBody>
      </p:sp>
      <p:pic>
        <p:nvPicPr>
          <p:cNvPr id="1026" name="Picture 2" descr="Top 10 Hackathons For Beginners [2023] - GeeksforGeeks">
            <a:extLst>
              <a:ext uri="{FF2B5EF4-FFF2-40B4-BE49-F238E27FC236}">
                <a16:creationId xmlns:a16="http://schemas.microsoft.com/office/drawing/2014/main" id="{FAD9BB3D-7035-E859-2F9B-4162CC58826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55958" y="1372559"/>
            <a:ext cx="4141760" cy="4141760"/>
          </a:xfrm>
          <a:custGeom>
            <a:avLst/>
            <a:gdLst/>
            <a:ahLst/>
            <a:cxnLst/>
            <a:rect l="l" t="t" r="r" b="b"/>
            <a:pathLst>
              <a:path w="4141760" h="4377846">
                <a:moveTo>
                  <a:pt x="0" y="0"/>
                </a:moveTo>
                <a:lnTo>
                  <a:pt x="4141760" y="0"/>
                </a:lnTo>
                <a:lnTo>
                  <a:pt x="4141760" y="4377846"/>
                </a:lnTo>
                <a:lnTo>
                  <a:pt x="0" y="4377846"/>
                </a:lnTo>
                <a:close/>
              </a:path>
            </a:pathLst>
          </a:custGeom>
          <a:noFill/>
          <a:extLst>
            <a:ext uri="{909E8E84-426E-40DD-AFC4-6F175D3DCCD1}">
              <a14:hiddenFill xmlns:a14="http://schemas.microsoft.com/office/drawing/2010/main">
                <a:solidFill>
                  <a:srgbClr val="FFFFFF"/>
                </a:solidFill>
              </a14:hiddenFill>
            </a:ext>
          </a:extLst>
        </p:spPr>
      </p:pic>
      <p:grpSp>
        <p:nvGrpSpPr>
          <p:cNvPr id="1042" name="Group 1041">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043" name="Freeform: Shape 1042">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4" name="Freeform: Shape 1043">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5" name="Freeform: Shape 1044">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9" name="Audio 8">
            <a:hlinkClick r:id="" action="ppaction://media"/>
            <a:extLst>
              <a:ext uri="{FF2B5EF4-FFF2-40B4-BE49-F238E27FC236}">
                <a16:creationId xmlns:a16="http://schemas.microsoft.com/office/drawing/2014/main" id="{D134D832-F6F8-6AB2-8675-58DC5884335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28379420"/>
      </p:ext>
    </p:extLst>
  </p:cSld>
  <p:clrMapOvr>
    <a:masterClrMapping/>
  </p:clrMapOvr>
  <mc:AlternateContent xmlns:mc="http://schemas.openxmlformats.org/markup-compatibility/2006">
    <mc:Choice xmlns:p14="http://schemas.microsoft.com/office/powerpoint/2010/main" Requires="p14">
      <p:transition spd="slow" p14:dur="2000" advTm="32896"/>
    </mc:Choice>
    <mc:Fallback>
      <p:transition spd="slow" advTm="328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Diagram 33">
            <a:extLst>
              <a:ext uri="{FF2B5EF4-FFF2-40B4-BE49-F238E27FC236}">
                <a16:creationId xmlns:a16="http://schemas.microsoft.com/office/drawing/2014/main" id="{BAACBB85-0CE3-99DF-95F3-3B1742966A8D}"/>
              </a:ext>
            </a:extLst>
          </p:cNvPr>
          <p:cNvGraphicFramePr/>
          <p:nvPr>
            <p:extLst>
              <p:ext uri="{D42A27DB-BD31-4B8C-83A1-F6EECF244321}">
                <p14:modId xmlns:p14="http://schemas.microsoft.com/office/powerpoint/2010/main" val="1665657071"/>
              </p:ext>
            </p:extLst>
          </p:nvPr>
        </p:nvGraphicFramePr>
        <p:xfrm>
          <a:off x="2570539" y="0"/>
          <a:ext cx="9621461" cy="6858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5" name="TextBox 34">
            <a:extLst>
              <a:ext uri="{FF2B5EF4-FFF2-40B4-BE49-F238E27FC236}">
                <a16:creationId xmlns:a16="http://schemas.microsoft.com/office/drawing/2014/main" id="{6FAC0F80-BE82-F198-B2A2-E4BBE54856A0}"/>
              </a:ext>
            </a:extLst>
          </p:cNvPr>
          <p:cNvSpPr txBox="1"/>
          <p:nvPr/>
        </p:nvSpPr>
        <p:spPr>
          <a:xfrm>
            <a:off x="1161826" y="1376979"/>
            <a:ext cx="4557656" cy="1015663"/>
          </a:xfrm>
          <a:prstGeom prst="rect">
            <a:avLst/>
          </a:prstGeom>
          <a:noFill/>
          <a:effectLst>
            <a:outerShdw blurRad="50800" dist="38100" dir="10800000" algn="r" rotWithShape="0">
              <a:prstClr val="black">
                <a:alpha val="40000"/>
              </a:prstClr>
            </a:outerShdw>
          </a:effectLst>
        </p:spPr>
        <p:txBody>
          <a:bodyPr wrap="square" rtlCol="0">
            <a:spAutoFit/>
          </a:bodyPr>
          <a:lstStyle/>
          <a:p>
            <a:pPr algn="ctr"/>
            <a:r>
              <a:rPr lang="en-IN" sz="6000" b="1" dirty="0">
                <a:solidFill>
                  <a:schemeClr val="accent6">
                    <a:lumMod val="75000"/>
                  </a:schemeClr>
                </a:solidFill>
                <a:latin typeface="Britannic Bold" panose="020B0903060703020204" pitchFamily="34" charset="0"/>
              </a:rPr>
              <a:t>TEAM ECHOS</a:t>
            </a:r>
          </a:p>
        </p:txBody>
      </p:sp>
      <p:pic>
        <p:nvPicPr>
          <p:cNvPr id="11" name="Audio 10">
            <a:hlinkClick r:id="" action="ppaction://media"/>
            <a:extLst>
              <a:ext uri="{FF2B5EF4-FFF2-40B4-BE49-F238E27FC236}">
                <a16:creationId xmlns:a16="http://schemas.microsoft.com/office/drawing/2014/main" id="{12174B64-4AB8-3C3D-2571-FE75E0E18DC5}"/>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561351022"/>
      </p:ext>
    </p:extLst>
  </p:cSld>
  <p:clrMapOvr>
    <a:masterClrMapping/>
  </p:clrMapOvr>
  <mc:AlternateContent xmlns:mc="http://schemas.openxmlformats.org/markup-compatibility/2006">
    <mc:Choice xmlns:p14="http://schemas.microsoft.com/office/powerpoint/2010/main" Requires="p14">
      <p:transition spd="slow" p14:dur="2000" advTm="16093"/>
    </mc:Choice>
    <mc:Fallback>
      <p:transition spd="slow" advTm="160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barn(inVertical)">
                                      <p:cBhvr>
                                        <p:cTn id="11" dur="5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down)">
                                      <p:cBhvr>
                                        <p:cTn id="1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11"/>
                </p:tgtEl>
              </p:cMediaNode>
            </p:audio>
          </p:childTnLst>
        </p:cTn>
      </p:par>
    </p:tnLst>
    <p:bldLst>
      <p:bldGraphic spid="34" grpId="0">
        <p:bldAsOne/>
      </p:bldGraphic>
      <p:bldP spid="3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7BF42CA-AD55-48B4-8949-C4DCA60A6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6AE1D3D-3106-4CB2-AA7C-0C1642AC0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4" name="Group 13">
            <a:extLst>
              <a:ext uri="{FF2B5EF4-FFF2-40B4-BE49-F238E27FC236}">
                <a16:creationId xmlns:a16="http://schemas.microsoft.com/office/drawing/2014/main" id="{0A31B6AF-B711-4CDB-8C2B-16E963DDC4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37" y="0"/>
            <a:ext cx="5646974" cy="6483075"/>
            <a:chOff x="-19221" y="0"/>
            <a:chExt cx="5646974" cy="6483075"/>
          </a:xfrm>
        </p:grpSpPr>
        <p:sp>
          <p:nvSpPr>
            <p:cNvPr id="15" name="Freeform: Shape 14">
              <a:extLst>
                <a:ext uri="{FF2B5EF4-FFF2-40B4-BE49-F238E27FC236}">
                  <a16:creationId xmlns:a16="http://schemas.microsoft.com/office/drawing/2014/main" id="{CA818331-E13C-49C6-B98D-A60AD0E85A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37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67C4629D-4AB7-48D4-A61B-1AE1837A78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54000">
                  <a:schemeClr val="accent6">
                    <a:alpha val="10000"/>
                  </a:schemeClr>
                </a:gs>
                <a:gs pos="100000">
                  <a:schemeClr val="bg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D1E30050-9FC4-4CC7-8C0B-BF5EFD106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E7E03733-50FD-49A6-B226-40F6A0AD45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76241"/>
              <a:ext cx="5517475" cy="6130481"/>
            </a:xfrm>
            <a:custGeom>
              <a:avLst/>
              <a:gdLst>
                <a:gd name="connsiteX0" fmla="*/ 2549095 w 5517475"/>
                <a:gd name="connsiteY0" fmla="*/ 0 h 6130481"/>
                <a:gd name="connsiteX1" fmla="*/ 4804175 w 5517475"/>
                <a:gd name="connsiteY1" fmla="*/ 1134258 h 6130481"/>
                <a:gd name="connsiteX2" fmla="*/ 5411838 w 5517475"/>
                <a:gd name="connsiteY2" fmla="*/ 3362353 h 6130481"/>
                <a:gd name="connsiteX3" fmla="*/ 4601621 w 5517475"/>
                <a:gd name="connsiteY3" fmla="*/ 5293280 h 6130481"/>
                <a:gd name="connsiteX4" fmla="*/ 2481577 w 5517475"/>
                <a:gd name="connsiteY4" fmla="*/ 6130481 h 6130481"/>
                <a:gd name="connsiteX5" fmla="*/ 243517 w 5517475"/>
                <a:gd name="connsiteY5" fmla="*/ 5212325 h 6130481"/>
                <a:gd name="connsiteX6" fmla="*/ 34587 w 5517475"/>
                <a:gd name="connsiteY6" fmla="*/ 4985345 h 6130481"/>
                <a:gd name="connsiteX7" fmla="*/ 0 w 5517475"/>
                <a:gd name="connsiteY7" fmla="*/ 4939620 h 6130481"/>
                <a:gd name="connsiteX8" fmla="*/ 0 w 5517475"/>
                <a:gd name="connsiteY8" fmla="*/ 3799573 h 6130481"/>
                <a:gd name="connsiteX9" fmla="*/ 64364 w 5517475"/>
                <a:gd name="connsiteY9" fmla="*/ 3974159 h 6130481"/>
                <a:gd name="connsiteX10" fmla="*/ 636644 w 5517475"/>
                <a:gd name="connsiteY10" fmla="*/ 4813600 h 6130481"/>
                <a:gd name="connsiteX11" fmla="*/ 2481577 w 5517475"/>
                <a:gd name="connsiteY11" fmla="*/ 5570406 h 6130481"/>
                <a:gd name="connsiteX12" fmla="*/ 3449896 w 5517475"/>
                <a:gd name="connsiteY12" fmla="*/ 5407153 h 6130481"/>
                <a:gd name="connsiteX13" fmla="*/ 4205695 w 5517475"/>
                <a:gd name="connsiteY13" fmla="*/ 4897241 h 6130481"/>
                <a:gd name="connsiteX14" fmla="*/ 4461434 w 5517475"/>
                <a:gd name="connsiteY14" fmla="*/ 4564802 h 6130481"/>
                <a:gd name="connsiteX15" fmla="*/ 4588969 w 5517475"/>
                <a:gd name="connsiteY15" fmla="*/ 4149952 h 6130481"/>
                <a:gd name="connsiteX16" fmla="*/ 4886585 w 5517475"/>
                <a:gd name="connsiteY16" fmla="*/ 3168421 h 6130481"/>
                <a:gd name="connsiteX17" fmla="*/ 4877964 w 5517475"/>
                <a:gd name="connsiteY17" fmla="*/ 2321590 h 6130481"/>
                <a:gd name="connsiteX18" fmla="*/ 4382048 w 5517475"/>
                <a:gd name="connsiteY18" fmla="*/ 1501856 h 6130481"/>
                <a:gd name="connsiteX19" fmla="*/ 3551900 w 5517475"/>
                <a:gd name="connsiteY19" fmla="*/ 808425 h 6130481"/>
                <a:gd name="connsiteX20" fmla="*/ 2549095 w 5517475"/>
                <a:gd name="connsiteY20" fmla="*/ 559851 h 6130481"/>
                <a:gd name="connsiteX21" fmla="*/ 1712566 w 5517475"/>
                <a:gd name="connsiteY21" fmla="*/ 812008 h 6130481"/>
                <a:gd name="connsiteX22" fmla="*/ 906044 w 5517475"/>
                <a:gd name="connsiteY22" fmla="*/ 1502976 h 6130481"/>
                <a:gd name="connsiteX23" fmla="*/ 558825 w 5517475"/>
                <a:gd name="connsiteY23" fmla="*/ 1831049 h 6130481"/>
                <a:gd name="connsiteX24" fmla="*/ 25063 w 5517475"/>
                <a:gd name="connsiteY24" fmla="*/ 2389556 h 6130481"/>
                <a:gd name="connsiteX25" fmla="*/ 0 w 5517475"/>
                <a:gd name="connsiteY25" fmla="*/ 2432109 h 6130481"/>
                <a:gd name="connsiteX26" fmla="*/ 0 w 5517475"/>
                <a:gd name="connsiteY26" fmla="*/ 1587383 h 6130481"/>
                <a:gd name="connsiteX27" fmla="*/ 76951 w 5517475"/>
                <a:gd name="connsiteY27" fmla="*/ 1513741 h 6130481"/>
                <a:gd name="connsiteX28" fmla="*/ 510118 w 5517475"/>
                <a:gd name="connsiteY28" fmla="*/ 1107273 h 6130481"/>
                <a:gd name="connsiteX29" fmla="*/ 2549095 w 5517475"/>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475" h="6130481">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8A614510-A9F4-41B6-B78E-F49E390C7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74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Box 3">
            <a:extLst>
              <a:ext uri="{FF2B5EF4-FFF2-40B4-BE49-F238E27FC236}">
                <a16:creationId xmlns:a16="http://schemas.microsoft.com/office/drawing/2014/main" id="{5C86426B-F9D1-9259-D158-69566898ACD7}"/>
              </a:ext>
            </a:extLst>
          </p:cNvPr>
          <p:cNvSpPr txBox="1"/>
          <p:nvPr/>
        </p:nvSpPr>
        <p:spPr>
          <a:xfrm>
            <a:off x="980736" y="2037134"/>
            <a:ext cx="3669161" cy="276009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dirty="0">
                <a:solidFill>
                  <a:schemeClr val="accent6">
                    <a:lumMod val="75000"/>
                  </a:schemeClr>
                </a:solidFill>
                <a:latin typeface="Britannic Bold" panose="020B0903060703020204" pitchFamily="34" charset="0"/>
                <a:ea typeface="+mj-ea"/>
                <a:cs typeface="+mj-cs"/>
              </a:rPr>
              <a:t>PROBLEM STATEMENT </a:t>
            </a:r>
          </a:p>
          <a:p>
            <a:pPr>
              <a:lnSpc>
                <a:spcPct val="90000"/>
              </a:lnSpc>
              <a:spcBef>
                <a:spcPct val="0"/>
              </a:spcBef>
              <a:spcAft>
                <a:spcPts val="600"/>
              </a:spcAft>
            </a:pPr>
            <a:endParaRPr lang="en-US" sz="4000" kern="1200" dirty="0">
              <a:solidFill>
                <a:schemeClr val="tx2"/>
              </a:solidFill>
              <a:latin typeface="+mj-lt"/>
              <a:ea typeface="+mj-ea"/>
              <a:cs typeface="+mj-cs"/>
            </a:endParaRPr>
          </a:p>
        </p:txBody>
      </p:sp>
      <p:sp>
        <p:nvSpPr>
          <p:cNvPr id="5" name="TextBox 4">
            <a:extLst>
              <a:ext uri="{FF2B5EF4-FFF2-40B4-BE49-F238E27FC236}">
                <a16:creationId xmlns:a16="http://schemas.microsoft.com/office/drawing/2014/main" id="{255CDB4C-4F1D-9DB9-B272-A9E56660E099}"/>
              </a:ext>
            </a:extLst>
          </p:cNvPr>
          <p:cNvSpPr txBox="1"/>
          <p:nvPr/>
        </p:nvSpPr>
        <p:spPr>
          <a:xfrm>
            <a:off x="6145487" y="626164"/>
            <a:ext cx="5539426" cy="5230634"/>
          </a:xfrm>
          <a:prstGeom prst="rect">
            <a:avLst/>
          </a:prstGeom>
          <a:noFill/>
          <a:ln>
            <a:noFill/>
          </a:ln>
        </p:spPr>
        <p:txBody>
          <a:bodyPr vert="horz" lIns="91440" tIns="45720" rIns="91440" bIns="45720" rtlCol="0" anchor="ctr">
            <a:normAutofit/>
          </a:bodyPr>
          <a:lstStyle/>
          <a:p>
            <a:pPr algn="ctr">
              <a:lnSpc>
                <a:spcPct val="90000"/>
              </a:lnSpc>
              <a:spcAft>
                <a:spcPts val="600"/>
              </a:spcAft>
            </a:pPr>
            <a:r>
              <a:rPr lang="en-US" sz="2000" b="0" i="0" dirty="0">
                <a:effectLst/>
                <a:latin typeface="Amasis MT Pro Medium" panose="02040604050005020304" pitchFamily="18" charset="0"/>
              </a:rPr>
              <a:t>Build a project or application that alongside needed general functionalities must leverage data science, machine learning, data analysis, or similar technologies to enhance the Olympic experience, promote engagement, provide valuable insights, or address specific challenges related to the Olympic Games.</a:t>
            </a:r>
            <a:endParaRPr lang="en-US" sz="2000" dirty="0">
              <a:latin typeface="Amasis MT Pro Medium" panose="02040604050005020304" pitchFamily="18" charset="0"/>
            </a:endParaRPr>
          </a:p>
        </p:txBody>
      </p:sp>
      <p:pic>
        <p:nvPicPr>
          <p:cNvPr id="8" name="Audio 7">
            <a:hlinkClick r:id="" action="ppaction://media"/>
            <a:extLst>
              <a:ext uri="{FF2B5EF4-FFF2-40B4-BE49-F238E27FC236}">
                <a16:creationId xmlns:a16="http://schemas.microsoft.com/office/drawing/2014/main" id="{7B93E3F4-F758-1A03-BE85-4D50EA0AFBC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52602491"/>
      </p:ext>
    </p:extLst>
  </p:cSld>
  <p:clrMapOvr>
    <a:masterClrMapping/>
  </p:clrMapOvr>
  <mc:AlternateContent xmlns:mc="http://schemas.openxmlformats.org/markup-compatibility/2006">
    <mc:Choice xmlns:p14="http://schemas.microsoft.com/office/powerpoint/2010/main" Requires="p14">
      <p:transition spd="slow" p14:dur="2000" advTm="24833"/>
    </mc:Choice>
    <mc:Fallback>
      <p:transition spd="slow" advTm="248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7BF42CA-AD55-48B4-8949-C4DCA60A6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6AE1D3D-3106-4CB2-AA7C-0C1642AC0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4" name="Group 13">
            <a:extLst>
              <a:ext uri="{FF2B5EF4-FFF2-40B4-BE49-F238E27FC236}">
                <a16:creationId xmlns:a16="http://schemas.microsoft.com/office/drawing/2014/main" id="{0A31B6AF-B711-4CDB-8C2B-16E963DDC4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37" y="0"/>
            <a:ext cx="5646974" cy="6483075"/>
            <a:chOff x="-19221" y="0"/>
            <a:chExt cx="5646974" cy="6483075"/>
          </a:xfrm>
        </p:grpSpPr>
        <p:sp>
          <p:nvSpPr>
            <p:cNvPr id="15" name="Freeform: Shape 14">
              <a:extLst>
                <a:ext uri="{FF2B5EF4-FFF2-40B4-BE49-F238E27FC236}">
                  <a16:creationId xmlns:a16="http://schemas.microsoft.com/office/drawing/2014/main" id="{CA818331-E13C-49C6-B98D-A60AD0E85A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37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67C4629D-4AB7-48D4-A61B-1AE1837A78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54000">
                  <a:schemeClr val="accent6">
                    <a:alpha val="10000"/>
                  </a:schemeClr>
                </a:gs>
                <a:gs pos="100000">
                  <a:schemeClr val="bg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D1E30050-9FC4-4CC7-8C0B-BF5EFD106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E7E03733-50FD-49A6-B226-40F6A0AD45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76241"/>
              <a:ext cx="5517475" cy="6130481"/>
            </a:xfrm>
            <a:custGeom>
              <a:avLst/>
              <a:gdLst>
                <a:gd name="connsiteX0" fmla="*/ 2549095 w 5517475"/>
                <a:gd name="connsiteY0" fmla="*/ 0 h 6130481"/>
                <a:gd name="connsiteX1" fmla="*/ 4804175 w 5517475"/>
                <a:gd name="connsiteY1" fmla="*/ 1134258 h 6130481"/>
                <a:gd name="connsiteX2" fmla="*/ 5411838 w 5517475"/>
                <a:gd name="connsiteY2" fmla="*/ 3362353 h 6130481"/>
                <a:gd name="connsiteX3" fmla="*/ 4601621 w 5517475"/>
                <a:gd name="connsiteY3" fmla="*/ 5293280 h 6130481"/>
                <a:gd name="connsiteX4" fmla="*/ 2481577 w 5517475"/>
                <a:gd name="connsiteY4" fmla="*/ 6130481 h 6130481"/>
                <a:gd name="connsiteX5" fmla="*/ 243517 w 5517475"/>
                <a:gd name="connsiteY5" fmla="*/ 5212325 h 6130481"/>
                <a:gd name="connsiteX6" fmla="*/ 34587 w 5517475"/>
                <a:gd name="connsiteY6" fmla="*/ 4985345 h 6130481"/>
                <a:gd name="connsiteX7" fmla="*/ 0 w 5517475"/>
                <a:gd name="connsiteY7" fmla="*/ 4939620 h 6130481"/>
                <a:gd name="connsiteX8" fmla="*/ 0 w 5517475"/>
                <a:gd name="connsiteY8" fmla="*/ 3799573 h 6130481"/>
                <a:gd name="connsiteX9" fmla="*/ 64364 w 5517475"/>
                <a:gd name="connsiteY9" fmla="*/ 3974159 h 6130481"/>
                <a:gd name="connsiteX10" fmla="*/ 636644 w 5517475"/>
                <a:gd name="connsiteY10" fmla="*/ 4813600 h 6130481"/>
                <a:gd name="connsiteX11" fmla="*/ 2481577 w 5517475"/>
                <a:gd name="connsiteY11" fmla="*/ 5570406 h 6130481"/>
                <a:gd name="connsiteX12" fmla="*/ 3449896 w 5517475"/>
                <a:gd name="connsiteY12" fmla="*/ 5407153 h 6130481"/>
                <a:gd name="connsiteX13" fmla="*/ 4205695 w 5517475"/>
                <a:gd name="connsiteY13" fmla="*/ 4897241 h 6130481"/>
                <a:gd name="connsiteX14" fmla="*/ 4461434 w 5517475"/>
                <a:gd name="connsiteY14" fmla="*/ 4564802 h 6130481"/>
                <a:gd name="connsiteX15" fmla="*/ 4588969 w 5517475"/>
                <a:gd name="connsiteY15" fmla="*/ 4149952 h 6130481"/>
                <a:gd name="connsiteX16" fmla="*/ 4886585 w 5517475"/>
                <a:gd name="connsiteY16" fmla="*/ 3168421 h 6130481"/>
                <a:gd name="connsiteX17" fmla="*/ 4877964 w 5517475"/>
                <a:gd name="connsiteY17" fmla="*/ 2321590 h 6130481"/>
                <a:gd name="connsiteX18" fmla="*/ 4382048 w 5517475"/>
                <a:gd name="connsiteY18" fmla="*/ 1501856 h 6130481"/>
                <a:gd name="connsiteX19" fmla="*/ 3551900 w 5517475"/>
                <a:gd name="connsiteY19" fmla="*/ 808425 h 6130481"/>
                <a:gd name="connsiteX20" fmla="*/ 2549095 w 5517475"/>
                <a:gd name="connsiteY20" fmla="*/ 559851 h 6130481"/>
                <a:gd name="connsiteX21" fmla="*/ 1712566 w 5517475"/>
                <a:gd name="connsiteY21" fmla="*/ 812008 h 6130481"/>
                <a:gd name="connsiteX22" fmla="*/ 906044 w 5517475"/>
                <a:gd name="connsiteY22" fmla="*/ 1502976 h 6130481"/>
                <a:gd name="connsiteX23" fmla="*/ 558825 w 5517475"/>
                <a:gd name="connsiteY23" fmla="*/ 1831049 h 6130481"/>
                <a:gd name="connsiteX24" fmla="*/ 25063 w 5517475"/>
                <a:gd name="connsiteY24" fmla="*/ 2389556 h 6130481"/>
                <a:gd name="connsiteX25" fmla="*/ 0 w 5517475"/>
                <a:gd name="connsiteY25" fmla="*/ 2432109 h 6130481"/>
                <a:gd name="connsiteX26" fmla="*/ 0 w 5517475"/>
                <a:gd name="connsiteY26" fmla="*/ 1587383 h 6130481"/>
                <a:gd name="connsiteX27" fmla="*/ 76951 w 5517475"/>
                <a:gd name="connsiteY27" fmla="*/ 1513741 h 6130481"/>
                <a:gd name="connsiteX28" fmla="*/ 510118 w 5517475"/>
                <a:gd name="connsiteY28" fmla="*/ 1107273 h 6130481"/>
                <a:gd name="connsiteX29" fmla="*/ 2549095 w 5517475"/>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475" h="6130481">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8A614510-A9F4-41B6-B78E-F49E390C7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74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Box 3">
            <a:extLst>
              <a:ext uri="{FF2B5EF4-FFF2-40B4-BE49-F238E27FC236}">
                <a16:creationId xmlns:a16="http://schemas.microsoft.com/office/drawing/2014/main" id="{5C86426B-F9D1-9259-D158-69566898ACD7}"/>
              </a:ext>
            </a:extLst>
          </p:cNvPr>
          <p:cNvSpPr txBox="1"/>
          <p:nvPr/>
        </p:nvSpPr>
        <p:spPr>
          <a:xfrm>
            <a:off x="1130026" y="2166576"/>
            <a:ext cx="3669161" cy="276009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dirty="0">
                <a:solidFill>
                  <a:schemeClr val="accent6">
                    <a:lumMod val="75000"/>
                  </a:schemeClr>
                </a:solidFill>
                <a:latin typeface="Britannic Bold" panose="020B0903060703020204" pitchFamily="34" charset="0"/>
                <a:ea typeface="+mj-ea"/>
                <a:cs typeface="+mj-cs"/>
              </a:rPr>
              <a:t>SOLUTION</a:t>
            </a:r>
          </a:p>
          <a:p>
            <a:pPr>
              <a:lnSpc>
                <a:spcPct val="90000"/>
              </a:lnSpc>
              <a:spcBef>
                <a:spcPct val="0"/>
              </a:spcBef>
              <a:spcAft>
                <a:spcPts val="600"/>
              </a:spcAft>
            </a:pPr>
            <a:endParaRPr lang="en-US" sz="4000" kern="1200" dirty="0">
              <a:solidFill>
                <a:schemeClr val="tx2"/>
              </a:solidFill>
              <a:latin typeface="+mj-lt"/>
              <a:ea typeface="+mj-ea"/>
              <a:cs typeface="+mj-cs"/>
            </a:endParaRPr>
          </a:p>
        </p:txBody>
      </p:sp>
      <p:sp>
        <p:nvSpPr>
          <p:cNvPr id="5" name="TextBox 4">
            <a:extLst>
              <a:ext uri="{FF2B5EF4-FFF2-40B4-BE49-F238E27FC236}">
                <a16:creationId xmlns:a16="http://schemas.microsoft.com/office/drawing/2014/main" id="{255CDB4C-4F1D-9DB9-B272-A9E56660E099}"/>
              </a:ext>
            </a:extLst>
          </p:cNvPr>
          <p:cNvSpPr txBox="1"/>
          <p:nvPr/>
        </p:nvSpPr>
        <p:spPr>
          <a:xfrm>
            <a:off x="6145487" y="813683"/>
            <a:ext cx="5539426" cy="5230634"/>
          </a:xfrm>
          <a:prstGeom prst="rect">
            <a:avLst/>
          </a:prstGeom>
          <a:noFill/>
          <a:ln>
            <a:noFill/>
          </a:ln>
        </p:spPr>
        <p:txBody>
          <a:bodyPr vert="horz" lIns="91440" tIns="45720" rIns="91440" bIns="45720" rtlCol="0" anchor="ctr">
            <a:normAutofit/>
          </a:bodyPr>
          <a:lstStyle/>
          <a:p>
            <a:pPr marL="342900" indent="-342900">
              <a:lnSpc>
                <a:spcPct val="90000"/>
              </a:lnSpc>
              <a:spcAft>
                <a:spcPts val="600"/>
              </a:spcAft>
              <a:buFont typeface="Wingdings" panose="05000000000000000000" pitchFamily="2" charset="2"/>
              <a:buChar char="q"/>
            </a:pPr>
            <a:r>
              <a:rPr lang="en-IN" sz="2000" b="0" i="0" dirty="0">
                <a:effectLst/>
                <a:latin typeface="Amasis MT Pro Medium" panose="02040604050005020304" pitchFamily="18" charset="0"/>
              </a:rPr>
              <a:t>Created an EDA(Exploratory Data analysis) project which shows various insights of the events in the dataset and showed it on a web app.</a:t>
            </a:r>
          </a:p>
          <a:p>
            <a:pPr marL="342900" indent="-342900">
              <a:lnSpc>
                <a:spcPct val="90000"/>
              </a:lnSpc>
              <a:spcAft>
                <a:spcPts val="600"/>
              </a:spcAft>
              <a:buFont typeface="Wingdings" panose="05000000000000000000" pitchFamily="2" charset="2"/>
              <a:buChar char="q"/>
            </a:pPr>
            <a:r>
              <a:rPr lang="en-IN" sz="2000" b="0" i="0" dirty="0">
                <a:effectLst/>
                <a:latin typeface="Amasis MT Pro Medium" panose="02040604050005020304" pitchFamily="18" charset="0"/>
              </a:rPr>
              <a:t>Utilized data science and machine learning techniques to derive valuable insights from Olympic-related data. </a:t>
            </a:r>
          </a:p>
          <a:p>
            <a:pPr marL="342900" indent="-342900">
              <a:lnSpc>
                <a:spcPct val="90000"/>
              </a:lnSpc>
              <a:spcAft>
                <a:spcPts val="600"/>
              </a:spcAft>
              <a:buFont typeface="Wingdings" panose="05000000000000000000" pitchFamily="2" charset="2"/>
              <a:buChar char="q"/>
            </a:pPr>
            <a:r>
              <a:rPr lang="en-IN" sz="2000" b="0" i="0" dirty="0">
                <a:effectLst/>
                <a:latin typeface="Amasis MT Pro Medium" panose="02040604050005020304" pitchFamily="18" charset="0"/>
              </a:rPr>
              <a:t>This involves analysing the historical event data, athlete profiles, sports statistics and other relevant datasets to provide unique perspectives or predictive analytics.</a:t>
            </a:r>
            <a:endParaRPr lang="en-US" sz="2000" dirty="0">
              <a:latin typeface="Amasis MT Pro Medium" panose="02040604050005020304" pitchFamily="18" charset="0"/>
            </a:endParaRPr>
          </a:p>
        </p:txBody>
      </p:sp>
      <p:pic>
        <p:nvPicPr>
          <p:cNvPr id="7" name="Audio 6">
            <a:hlinkClick r:id="" action="ppaction://media"/>
            <a:extLst>
              <a:ext uri="{FF2B5EF4-FFF2-40B4-BE49-F238E27FC236}">
                <a16:creationId xmlns:a16="http://schemas.microsoft.com/office/drawing/2014/main" id="{78C9DF46-D0F2-E192-763D-070E3A6DA815}"/>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58612"/>
            <a:ext cx="2057400" cy="2017092"/>
          </a:xfrm>
          <a:prstGeom prst="ellipse">
            <a:avLst/>
          </a:prstGeom>
        </p:spPr>
      </p:pic>
    </p:spTree>
    <p:extLst>
      <p:ext uri="{BB962C8B-B14F-4D97-AF65-F5344CB8AC3E}">
        <p14:creationId xmlns:p14="http://schemas.microsoft.com/office/powerpoint/2010/main" val="3098004622"/>
      </p:ext>
    </p:extLst>
  </p:cSld>
  <p:clrMapOvr>
    <a:masterClrMapping/>
  </p:clrMapOvr>
  <mc:AlternateContent xmlns:mc="http://schemas.openxmlformats.org/markup-compatibility/2006">
    <mc:Choice xmlns:p14="http://schemas.microsoft.com/office/powerpoint/2010/main" Requires="p14">
      <p:transition spd="slow" p14:dur="2000" advTm="44156"/>
    </mc:Choice>
    <mc:Fallback>
      <p:transition spd="slow" advTm="441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7BF42CA-AD55-48B4-8949-C4DCA60A6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6AE1D3D-3106-4CB2-AA7C-0C1642AC0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4" name="Group 13">
            <a:extLst>
              <a:ext uri="{FF2B5EF4-FFF2-40B4-BE49-F238E27FC236}">
                <a16:creationId xmlns:a16="http://schemas.microsoft.com/office/drawing/2014/main" id="{0A31B6AF-B711-4CDB-8C2B-16E963DDC4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37" y="0"/>
            <a:ext cx="5646974" cy="6483075"/>
            <a:chOff x="-19221" y="0"/>
            <a:chExt cx="5646974" cy="6483075"/>
          </a:xfrm>
        </p:grpSpPr>
        <p:sp>
          <p:nvSpPr>
            <p:cNvPr id="15" name="Freeform: Shape 14">
              <a:extLst>
                <a:ext uri="{FF2B5EF4-FFF2-40B4-BE49-F238E27FC236}">
                  <a16:creationId xmlns:a16="http://schemas.microsoft.com/office/drawing/2014/main" id="{CA818331-E13C-49C6-B98D-A60AD0E85A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37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67C4629D-4AB7-48D4-A61B-1AE1837A78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54000">
                  <a:schemeClr val="accent6">
                    <a:alpha val="10000"/>
                  </a:schemeClr>
                </a:gs>
                <a:gs pos="100000">
                  <a:schemeClr val="bg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D1E30050-9FC4-4CC7-8C0B-BF5EFD106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E7E03733-50FD-49A6-B226-40F6A0AD45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76241"/>
              <a:ext cx="5517475" cy="6130481"/>
            </a:xfrm>
            <a:custGeom>
              <a:avLst/>
              <a:gdLst>
                <a:gd name="connsiteX0" fmla="*/ 2549095 w 5517475"/>
                <a:gd name="connsiteY0" fmla="*/ 0 h 6130481"/>
                <a:gd name="connsiteX1" fmla="*/ 4804175 w 5517475"/>
                <a:gd name="connsiteY1" fmla="*/ 1134258 h 6130481"/>
                <a:gd name="connsiteX2" fmla="*/ 5411838 w 5517475"/>
                <a:gd name="connsiteY2" fmla="*/ 3362353 h 6130481"/>
                <a:gd name="connsiteX3" fmla="*/ 4601621 w 5517475"/>
                <a:gd name="connsiteY3" fmla="*/ 5293280 h 6130481"/>
                <a:gd name="connsiteX4" fmla="*/ 2481577 w 5517475"/>
                <a:gd name="connsiteY4" fmla="*/ 6130481 h 6130481"/>
                <a:gd name="connsiteX5" fmla="*/ 243517 w 5517475"/>
                <a:gd name="connsiteY5" fmla="*/ 5212325 h 6130481"/>
                <a:gd name="connsiteX6" fmla="*/ 34587 w 5517475"/>
                <a:gd name="connsiteY6" fmla="*/ 4985345 h 6130481"/>
                <a:gd name="connsiteX7" fmla="*/ 0 w 5517475"/>
                <a:gd name="connsiteY7" fmla="*/ 4939620 h 6130481"/>
                <a:gd name="connsiteX8" fmla="*/ 0 w 5517475"/>
                <a:gd name="connsiteY8" fmla="*/ 3799573 h 6130481"/>
                <a:gd name="connsiteX9" fmla="*/ 64364 w 5517475"/>
                <a:gd name="connsiteY9" fmla="*/ 3974159 h 6130481"/>
                <a:gd name="connsiteX10" fmla="*/ 636644 w 5517475"/>
                <a:gd name="connsiteY10" fmla="*/ 4813600 h 6130481"/>
                <a:gd name="connsiteX11" fmla="*/ 2481577 w 5517475"/>
                <a:gd name="connsiteY11" fmla="*/ 5570406 h 6130481"/>
                <a:gd name="connsiteX12" fmla="*/ 3449896 w 5517475"/>
                <a:gd name="connsiteY12" fmla="*/ 5407153 h 6130481"/>
                <a:gd name="connsiteX13" fmla="*/ 4205695 w 5517475"/>
                <a:gd name="connsiteY13" fmla="*/ 4897241 h 6130481"/>
                <a:gd name="connsiteX14" fmla="*/ 4461434 w 5517475"/>
                <a:gd name="connsiteY14" fmla="*/ 4564802 h 6130481"/>
                <a:gd name="connsiteX15" fmla="*/ 4588969 w 5517475"/>
                <a:gd name="connsiteY15" fmla="*/ 4149952 h 6130481"/>
                <a:gd name="connsiteX16" fmla="*/ 4886585 w 5517475"/>
                <a:gd name="connsiteY16" fmla="*/ 3168421 h 6130481"/>
                <a:gd name="connsiteX17" fmla="*/ 4877964 w 5517475"/>
                <a:gd name="connsiteY17" fmla="*/ 2321590 h 6130481"/>
                <a:gd name="connsiteX18" fmla="*/ 4382048 w 5517475"/>
                <a:gd name="connsiteY18" fmla="*/ 1501856 h 6130481"/>
                <a:gd name="connsiteX19" fmla="*/ 3551900 w 5517475"/>
                <a:gd name="connsiteY19" fmla="*/ 808425 h 6130481"/>
                <a:gd name="connsiteX20" fmla="*/ 2549095 w 5517475"/>
                <a:gd name="connsiteY20" fmla="*/ 559851 h 6130481"/>
                <a:gd name="connsiteX21" fmla="*/ 1712566 w 5517475"/>
                <a:gd name="connsiteY21" fmla="*/ 812008 h 6130481"/>
                <a:gd name="connsiteX22" fmla="*/ 906044 w 5517475"/>
                <a:gd name="connsiteY22" fmla="*/ 1502976 h 6130481"/>
                <a:gd name="connsiteX23" fmla="*/ 558825 w 5517475"/>
                <a:gd name="connsiteY23" fmla="*/ 1831049 h 6130481"/>
                <a:gd name="connsiteX24" fmla="*/ 25063 w 5517475"/>
                <a:gd name="connsiteY24" fmla="*/ 2389556 h 6130481"/>
                <a:gd name="connsiteX25" fmla="*/ 0 w 5517475"/>
                <a:gd name="connsiteY25" fmla="*/ 2432109 h 6130481"/>
                <a:gd name="connsiteX26" fmla="*/ 0 w 5517475"/>
                <a:gd name="connsiteY26" fmla="*/ 1587383 h 6130481"/>
                <a:gd name="connsiteX27" fmla="*/ 76951 w 5517475"/>
                <a:gd name="connsiteY27" fmla="*/ 1513741 h 6130481"/>
                <a:gd name="connsiteX28" fmla="*/ 510118 w 5517475"/>
                <a:gd name="connsiteY28" fmla="*/ 1107273 h 6130481"/>
                <a:gd name="connsiteX29" fmla="*/ 2549095 w 5517475"/>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475" h="6130481">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8A614510-A9F4-41B6-B78E-F49E390C7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74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Box 3">
            <a:extLst>
              <a:ext uri="{FF2B5EF4-FFF2-40B4-BE49-F238E27FC236}">
                <a16:creationId xmlns:a16="http://schemas.microsoft.com/office/drawing/2014/main" id="{5C86426B-F9D1-9259-D158-69566898ACD7}"/>
              </a:ext>
            </a:extLst>
          </p:cNvPr>
          <p:cNvSpPr txBox="1"/>
          <p:nvPr/>
        </p:nvSpPr>
        <p:spPr>
          <a:xfrm>
            <a:off x="916020" y="2166576"/>
            <a:ext cx="3669161" cy="276009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dirty="0">
                <a:solidFill>
                  <a:schemeClr val="accent6">
                    <a:lumMod val="75000"/>
                  </a:schemeClr>
                </a:solidFill>
                <a:latin typeface="Britannic Bold" panose="020B0903060703020204" pitchFamily="34" charset="0"/>
                <a:ea typeface="+mj-ea"/>
                <a:cs typeface="+mj-cs"/>
              </a:rPr>
              <a:t>TECH-STACK</a:t>
            </a:r>
            <a:endParaRPr lang="en-US" sz="4000" kern="1200" dirty="0">
              <a:solidFill>
                <a:schemeClr val="accent6">
                  <a:lumMod val="75000"/>
                </a:schemeClr>
              </a:solidFill>
              <a:latin typeface="Britannic Bold" panose="020B0903060703020204" pitchFamily="34" charset="0"/>
              <a:ea typeface="+mj-ea"/>
              <a:cs typeface="+mj-cs"/>
            </a:endParaRPr>
          </a:p>
          <a:p>
            <a:pPr>
              <a:lnSpc>
                <a:spcPct val="90000"/>
              </a:lnSpc>
              <a:spcBef>
                <a:spcPct val="0"/>
              </a:spcBef>
              <a:spcAft>
                <a:spcPts val="600"/>
              </a:spcAft>
            </a:pPr>
            <a:endParaRPr lang="en-US" sz="4000" kern="1200" dirty="0">
              <a:solidFill>
                <a:schemeClr val="tx2"/>
              </a:solidFill>
              <a:latin typeface="+mj-lt"/>
              <a:ea typeface="+mj-ea"/>
              <a:cs typeface="+mj-cs"/>
            </a:endParaRPr>
          </a:p>
        </p:txBody>
      </p:sp>
      <p:sp>
        <p:nvSpPr>
          <p:cNvPr id="5" name="TextBox 4">
            <a:extLst>
              <a:ext uri="{FF2B5EF4-FFF2-40B4-BE49-F238E27FC236}">
                <a16:creationId xmlns:a16="http://schemas.microsoft.com/office/drawing/2014/main" id="{255CDB4C-4F1D-9DB9-B272-A9E56660E099}"/>
              </a:ext>
            </a:extLst>
          </p:cNvPr>
          <p:cNvSpPr txBox="1"/>
          <p:nvPr/>
        </p:nvSpPr>
        <p:spPr>
          <a:xfrm>
            <a:off x="6145487" y="719470"/>
            <a:ext cx="5539426" cy="5230634"/>
          </a:xfrm>
          <a:prstGeom prst="rect">
            <a:avLst/>
          </a:prstGeom>
          <a:noFill/>
          <a:ln>
            <a:noFill/>
          </a:ln>
        </p:spPr>
        <p:txBody>
          <a:bodyPr vert="horz" lIns="91440" tIns="45720" rIns="91440" bIns="45720" rtlCol="0" anchor="ctr">
            <a:normAutofit/>
          </a:bodyPr>
          <a:lstStyle/>
          <a:p>
            <a:pPr marL="342900" indent="-342900">
              <a:lnSpc>
                <a:spcPct val="90000"/>
              </a:lnSpc>
              <a:spcAft>
                <a:spcPts val="600"/>
              </a:spcAft>
              <a:buFont typeface="Wingdings" panose="05000000000000000000" pitchFamily="2" charset="2"/>
              <a:buChar char="q"/>
            </a:pPr>
            <a:r>
              <a:rPr lang="en-US" sz="2000" dirty="0">
                <a:latin typeface="Amasis MT Pro Medium" panose="02040604050005020304" pitchFamily="18" charset="0"/>
              </a:rPr>
              <a:t>PYTHON</a:t>
            </a:r>
          </a:p>
          <a:p>
            <a:pPr marL="342900" indent="-342900">
              <a:lnSpc>
                <a:spcPct val="90000"/>
              </a:lnSpc>
              <a:spcAft>
                <a:spcPts val="600"/>
              </a:spcAft>
              <a:buFont typeface="Wingdings" panose="05000000000000000000" pitchFamily="2" charset="2"/>
              <a:buChar char="q"/>
            </a:pPr>
            <a:r>
              <a:rPr lang="en-US" sz="2000" dirty="0">
                <a:latin typeface="Amasis MT Pro Medium" panose="02040604050005020304" pitchFamily="18" charset="0"/>
              </a:rPr>
              <a:t>LIBRARIES : PANDAS, 				NUMPY, MATPLOTLIB, 		PLOTLY</a:t>
            </a:r>
          </a:p>
          <a:p>
            <a:pPr marL="342900" indent="-342900">
              <a:lnSpc>
                <a:spcPct val="90000"/>
              </a:lnSpc>
              <a:spcAft>
                <a:spcPts val="600"/>
              </a:spcAft>
              <a:buFont typeface="Wingdings" panose="05000000000000000000" pitchFamily="2" charset="2"/>
              <a:buChar char="q"/>
            </a:pPr>
            <a:r>
              <a:rPr lang="en-US" sz="2000" dirty="0">
                <a:latin typeface="Amasis MT Pro Medium" panose="02040604050005020304" pitchFamily="18" charset="0"/>
              </a:rPr>
              <a:t>DATA CLEANING</a:t>
            </a:r>
          </a:p>
          <a:p>
            <a:pPr marL="342900" indent="-342900">
              <a:lnSpc>
                <a:spcPct val="90000"/>
              </a:lnSpc>
              <a:spcAft>
                <a:spcPts val="600"/>
              </a:spcAft>
              <a:buFont typeface="Wingdings" panose="05000000000000000000" pitchFamily="2" charset="2"/>
              <a:buChar char="q"/>
            </a:pPr>
            <a:r>
              <a:rPr lang="en-US" sz="2000" dirty="0">
                <a:latin typeface="Amasis MT Pro Medium" panose="02040604050005020304" pitchFamily="18" charset="0"/>
              </a:rPr>
              <a:t>VISUALIZATION</a:t>
            </a:r>
          </a:p>
          <a:p>
            <a:pPr marL="342900" indent="-342900">
              <a:lnSpc>
                <a:spcPct val="90000"/>
              </a:lnSpc>
              <a:spcAft>
                <a:spcPts val="600"/>
              </a:spcAft>
              <a:buFont typeface="Wingdings" panose="05000000000000000000" pitchFamily="2" charset="2"/>
              <a:buChar char="q"/>
            </a:pPr>
            <a:r>
              <a:rPr lang="en-US" sz="2000" dirty="0">
                <a:latin typeface="Amasis MT Pro Medium" panose="02040604050005020304" pitchFamily="18" charset="0"/>
              </a:rPr>
              <a:t>FRAMEWORK : STREAMLIT</a:t>
            </a:r>
          </a:p>
        </p:txBody>
      </p:sp>
      <p:pic>
        <p:nvPicPr>
          <p:cNvPr id="26" name="Audio 25">
            <a:hlinkClick r:id="" action="ppaction://media"/>
            <a:extLst>
              <a:ext uri="{FF2B5EF4-FFF2-40B4-BE49-F238E27FC236}">
                <a16:creationId xmlns:a16="http://schemas.microsoft.com/office/drawing/2014/main" id="{480C85CA-BB97-ED0C-4311-CD1532FE257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39157394"/>
      </p:ext>
    </p:extLst>
  </p:cSld>
  <p:clrMapOvr>
    <a:masterClrMapping/>
  </p:clrMapOvr>
  <mc:AlternateContent xmlns:mc="http://schemas.openxmlformats.org/markup-compatibility/2006">
    <mc:Choice xmlns:p14="http://schemas.microsoft.com/office/powerpoint/2010/main" Requires="p14">
      <p:transition spd="slow" p14:dur="2000" advTm="27825"/>
    </mc:Choice>
    <mc:Fallback>
      <p:transition spd="slow" advTm="278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7BF42CA-AD55-48B4-8949-C4DCA60A6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6AE1D3D-3106-4CB2-AA7C-0C1642AC0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4" name="Group 13">
            <a:extLst>
              <a:ext uri="{FF2B5EF4-FFF2-40B4-BE49-F238E27FC236}">
                <a16:creationId xmlns:a16="http://schemas.microsoft.com/office/drawing/2014/main" id="{0A31B6AF-B711-4CDB-8C2B-16E963DDC4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37" y="0"/>
            <a:ext cx="5646974" cy="6483075"/>
            <a:chOff x="-19221" y="0"/>
            <a:chExt cx="5646974" cy="6483075"/>
          </a:xfrm>
        </p:grpSpPr>
        <p:sp>
          <p:nvSpPr>
            <p:cNvPr id="15" name="Freeform: Shape 14">
              <a:extLst>
                <a:ext uri="{FF2B5EF4-FFF2-40B4-BE49-F238E27FC236}">
                  <a16:creationId xmlns:a16="http://schemas.microsoft.com/office/drawing/2014/main" id="{CA818331-E13C-49C6-B98D-A60AD0E85A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37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67C4629D-4AB7-48D4-A61B-1AE1837A78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54000">
                  <a:schemeClr val="accent6">
                    <a:alpha val="10000"/>
                  </a:schemeClr>
                </a:gs>
                <a:gs pos="100000">
                  <a:schemeClr val="bg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D1E30050-9FC4-4CC7-8C0B-BF5EFD106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E7E03733-50FD-49A6-B226-40F6A0AD45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76241"/>
              <a:ext cx="5517475" cy="6130481"/>
            </a:xfrm>
            <a:custGeom>
              <a:avLst/>
              <a:gdLst>
                <a:gd name="connsiteX0" fmla="*/ 2549095 w 5517475"/>
                <a:gd name="connsiteY0" fmla="*/ 0 h 6130481"/>
                <a:gd name="connsiteX1" fmla="*/ 4804175 w 5517475"/>
                <a:gd name="connsiteY1" fmla="*/ 1134258 h 6130481"/>
                <a:gd name="connsiteX2" fmla="*/ 5411838 w 5517475"/>
                <a:gd name="connsiteY2" fmla="*/ 3362353 h 6130481"/>
                <a:gd name="connsiteX3" fmla="*/ 4601621 w 5517475"/>
                <a:gd name="connsiteY3" fmla="*/ 5293280 h 6130481"/>
                <a:gd name="connsiteX4" fmla="*/ 2481577 w 5517475"/>
                <a:gd name="connsiteY4" fmla="*/ 6130481 h 6130481"/>
                <a:gd name="connsiteX5" fmla="*/ 243517 w 5517475"/>
                <a:gd name="connsiteY5" fmla="*/ 5212325 h 6130481"/>
                <a:gd name="connsiteX6" fmla="*/ 34587 w 5517475"/>
                <a:gd name="connsiteY6" fmla="*/ 4985345 h 6130481"/>
                <a:gd name="connsiteX7" fmla="*/ 0 w 5517475"/>
                <a:gd name="connsiteY7" fmla="*/ 4939620 h 6130481"/>
                <a:gd name="connsiteX8" fmla="*/ 0 w 5517475"/>
                <a:gd name="connsiteY8" fmla="*/ 3799573 h 6130481"/>
                <a:gd name="connsiteX9" fmla="*/ 64364 w 5517475"/>
                <a:gd name="connsiteY9" fmla="*/ 3974159 h 6130481"/>
                <a:gd name="connsiteX10" fmla="*/ 636644 w 5517475"/>
                <a:gd name="connsiteY10" fmla="*/ 4813600 h 6130481"/>
                <a:gd name="connsiteX11" fmla="*/ 2481577 w 5517475"/>
                <a:gd name="connsiteY11" fmla="*/ 5570406 h 6130481"/>
                <a:gd name="connsiteX12" fmla="*/ 3449896 w 5517475"/>
                <a:gd name="connsiteY12" fmla="*/ 5407153 h 6130481"/>
                <a:gd name="connsiteX13" fmla="*/ 4205695 w 5517475"/>
                <a:gd name="connsiteY13" fmla="*/ 4897241 h 6130481"/>
                <a:gd name="connsiteX14" fmla="*/ 4461434 w 5517475"/>
                <a:gd name="connsiteY14" fmla="*/ 4564802 h 6130481"/>
                <a:gd name="connsiteX15" fmla="*/ 4588969 w 5517475"/>
                <a:gd name="connsiteY15" fmla="*/ 4149952 h 6130481"/>
                <a:gd name="connsiteX16" fmla="*/ 4886585 w 5517475"/>
                <a:gd name="connsiteY16" fmla="*/ 3168421 h 6130481"/>
                <a:gd name="connsiteX17" fmla="*/ 4877964 w 5517475"/>
                <a:gd name="connsiteY17" fmla="*/ 2321590 h 6130481"/>
                <a:gd name="connsiteX18" fmla="*/ 4382048 w 5517475"/>
                <a:gd name="connsiteY18" fmla="*/ 1501856 h 6130481"/>
                <a:gd name="connsiteX19" fmla="*/ 3551900 w 5517475"/>
                <a:gd name="connsiteY19" fmla="*/ 808425 h 6130481"/>
                <a:gd name="connsiteX20" fmla="*/ 2549095 w 5517475"/>
                <a:gd name="connsiteY20" fmla="*/ 559851 h 6130481"/>
                <a:gd name="connsiteX21" fmla="*/ 1712566 w 5517475"/>
                <a:gd name="connsiteY21" fmla="*/ 812008 h 6130481"/>
                <a:gd name="connsiteX22" fmla="*/ 906044 w 5517475"/>
                <a:gd name="connsiteY22" fmla="*/ 1502976 h 6130481"/>
                <a:gd name="connsiteX23" fmla="*/ 558825 w 5517475"/>
                <a:gd name="connsiteY23" fmla="*/ 1831049 h 6130481"/>
                <a:gd name="connsiteX24" fmla="*/ 25063 w 5517475"/>
                <a:gd name="connsiteY24" fmla="*/ 2389556 h 6130481"/>
                <a:gd name="connsiteX25" fmla="*/ 0 w 5517475"/>
                <a:gd name="connsiteY25" fmla="*/ 2432109 h 6130481"/>
                <a:gd name="connsiteX26" fmla="*/ 0 w 5517475"/>
                <a:gd name="connsiteY26" fmla="*/ 1587383 h 6130481"/>
                <a:gd name="connsiteX27" fmla="*/ 76951 w 5517475"/>
                <a:gd name="connsiteY27" fmla="*/ 1513741 h 6130481"/>
                <a:gd name="connsiteX28" fmla="*/ 510118 w 5517475"/>
                <a:gd name="connsiteY28" fmla="*/ 1107273 h 6130481"/>
                <a:gd name="connsiteX29" fmla="*/ 2549095 w 5517475"/>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475" h="6130481">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8A614510-A9F4-41B6-B78E-F49E390C7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74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Box 3">
            <a:extLst>
              <a:ext uri="{FF2B5EF4-FFF2-40B4-BE49-F238E27FC236}">
                <a16:creationId xmlns:a16="http://schemas.microsoft.com/office/drawing/2014/main" id="{5C86426B-F9D1-9259-D158-69566898ACD7}"/>
              </a:ext>
            </a:extLst>
          </p:cNvPr>
          <p:cNvSpPr txBox="1"/>
          <p:nvPr/>
        </p:nvSpPr>
        <p:spPr>
          <a:xfrm>
            <a:off x="916020" y="2166576"/>
            <a:ext cx="3669161" cy="276009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dirty="0">
                <a:solidFill>
                  <a:schemeClr val="accent6">
                    <a:lumMod val="75000"/>
                  </a:schemeClr>
                </a:solidFill>
                <a:latin typeface="Britannic Bold" panose="020B0903060703020204" pitchFamily="34" charset="0"/>
                <a:ea typeface="+mj-ea"/>
                <a:cs typeface="+mj-cs"/>
              </a:rPr>
              <a:t>BENEFITS</a:t>
            </a:r>
          </a:p>
          <a:p>
            <a:pPr>
              <a:lnSpc>
                <a:spcPct val="90000"/>
              </a:lnSpc>
              <a:spcBef>
                <a:spcPct val="0"/>
              </a:spcBef>
              <a:spcAft>
                <a:spcPts val="600"/>
              </a:spcAft>
            </a:pPr>
            <a:endParaRPr lang="en-US" sz="4000" kern="1200" dirty="0">
              <a:solidFill>
                <a:schemeClr val="tx2"/>
              </a:solidFill>
              <a:latin typeface="+mj-lt"/>
              <a:ea typeface="+mj-ea"/>
              <a:cs typeface="+mj-cs"/>
            </a:endParaRPr>
          </a:p>
        </p:txBody>
      </p:sp>
      <p:sp>
        <p:nvSpPr>
          <p:cNvPr id="5" name="TextBox 4">
            <a:extLst>
              <a:ext uri="{FF2B5EF4-FFF2-40B4-BE49-F238E27FC236}">
                <a16:creationId xmlns:a16="http://schemas.microsoft.com/office/drawing/2014/main" id="{255CDB4C-4F1D-9DB9-B272-A9E56660E099}"/>
              </a:ext>
            </a:extLst>
          </p:cNvPr>
          <p:cNvSpPr txBox="1"/>
          <p:nvPr/>
        </p:nvSpPr>
        <p:spPr>
          <a:xfrm>
            <a:off x="6095846" y="813683"/>
            <a:ext cx="5763361" cy="5230634"/>
          </a:xfrm>
          <a:prstGeom prst="rect">
            <a:avLst/>
          </a:prstGeom>
          <a:noFill/>
          <a:ln>
            <a:noFill/>
          </a:ln>
        </p:spPr>
        <p:txBody>
          <a:bodyPr vert="horz" lIns="91440" tIns="45720" rIns="91440" bIns="45720" rtlCol="0" anchor="ctr">
            <a:normAutofit/>
          </a:bodyPr>
          <a:lstStyle/>
          <a:p>
            <a:pPr marL="342900" indent="-342900">
              <a:lnSpc>
                <a:spcPct val="90000"/>
              </a:lnSpc>
              <a:spcAft>
                <a:spcPts val="600"/>
              </a:spcAft>
              <a:buFont typeface="Wingdings" panose="05000000000000000000" pitchFamily="2" charset="2"/>
              <a:buChar char="q"/>
            </a:pPr>
            <a:r>
              <a:rPr lang="en-US" sz="2000" dirty="0">
                <a:latin typeface="Amasis MT Pro Medium" panose="02040604050005020304" pitchFamily="18" charset="0"/>
              </a:rPr>
              <a:t>We can easily see the medal tally of all the countries participated.</a:t>
            </a:r>
          </a:p>
          <a:p>
            <a:pPr marL="342900" indent="-342900">
              <a:lnSpc>
                <a:spcPct val="90000"/>
              </a:lnSpc>
              <a:spcAft>
                <a:spcPts val="600"/>
              </a:spcAft>
              <a:buFont typeface="Wingdings" panose="05000000000000000000" pitchFamily="2" charset="2"/>
              <a:buChar char="q"/>
            </a:pPr>
            <a:r>
              <a:rPr lang="en-US" sz="2000" dirty="0">
                <a:latin typeface="Amasis MT Pro Medium" panose="02040604050005020304" pitchFamily="18" charset="0"/>
              </a:rPr>
              <a:t>We can easily see the top countries with medals.</a:t>
            </a:r>
          </a:p>
          <a:p>
            <a:pPr marL="342900" indent="-342900">
              <a:lnSpc>
                <a:spcPct val="90000"/>
              </a:lnSpc>
              <a:spcAft>
                <a:spcPts val="600"/>
              </a:spcAft>
              <a:buFont typeface="Wingdings" panose="05000000000000000000" pitchFamily="2" charset="2"/>
              <a:buChar char="q"/>
            </a:pPr>
            <a:r>
              <a:rPr lang="en-US" sz="2000" dirty="0">
                <a:latin typeface="Amasis MT Pro Medium" panose="02040604050005020304" pitchFamily="18" charset="0"/>
              </a:rPr>
              <a:t>We can search for any country to view its medal count throughout the years.</a:t>
            </a:r>
          </a:p>
          <a:p>
            <a:pPr marL="342900" indent="-342900">
              <a:lnSpc>
                <a:spcPct val="90000"/>
              </a:lnSpc>
              <a:spcAft>
                <a:spcPts val="600"/>
              </a:spcAft>
              <a:buFont typeface="Wingdings" panose="05000000000000000000" pitchFamily="2" charset="2"/>
              <a:buChar char="q"/>
            </a:pPr>
            <a:r>
              <a:rPr lang="en-US" sz="2000" dirty="0">
                <a:latin typeface="Amasis MT Pro Medium" panose="02040604050005020304" pitchFamily="18" charset="0"/>
              </a:rPr>
              <a:t>Project can show the overall analysis of the Olympics i.e., total number of athletes participated, total events, total games, total countries hosted Olympic from 1896-2022 etc.</a:t>
            </a:r>
          </a:p>
          <a:p>
            <a:pPr marL="342900" indent="-342900">
              <a:lnSpc>
                <a:spcPct val="90000"/>
              </a:lnSpc>
              <a:spcAft>
                <a:spcPts val="600"/>
              </a:spcAft>
              <a:buFont typeface="Wingdings" panose="05000000000000000000" pitchFamily="2" charset="2"/>
              <a:buChar char="q"/>
            </a:pPr>
            <a:r>
              <a:rPr lang="en-US" sz="2000" dirty="0">
                <a:latin typeface="Amasis MT Pro Medium" panose="02040604050005020304" pitchFamily="18" charset="0"/>
              </a:rPr>
              <a:t>We can easily see athlete wise information.</a:t>
            </a:r>
          </a:p>
          <a:p>
            <a:pPr marL="342900" indent="-342900">
              <a:lnSpc>
                <a:spcPct val="90000"/>
              </a:lnSpc>
              <a:spcAft>
                <a:spcPts val="600"/>
              </a:spcAft>
              <a:buFont typeface="Wingdings" panose="05000000000000000000" pitchFamily="2" charset="2"/>
              <a:buChar char="q"/>
            </a:pPr>
            <a:r>
              <a:rPr lang="en-US" sz="2000" dirty="0">
                <a:latin typeface="Amasis MT Pro Medium" panose="02040604050005020304" pitchFamily="18" charset="0"/>
              </a:rPr>
              <a:t>Comparison can be done more effectively. </a:t>
            </a:r>
          </a:p>
        </p:txBody>
      </p:sp>
      <p:pic>
        <p:nvPicPr>
          <p:cNvPr id="31" name="Audio 30">
            <a:hlinkClick r:id="" action="ppaction://media"/>
            <a:extLst>
              <a:ext uri="{FF2B5EF4-FFF2-40B4-BE49-F238E27FC236}">
                <a16:creationId xmlns:a16="http://schemas.microsoft.com/office/drawing/2014/main" id="{47E1D9E8-FA28-C899-216D-9C1824BA6416}"/>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90713447"/>
      </p:ext>
    </p:extLst>
  </p:cSld>
  <p:clrMapOvr>
    <a:masterClrMapping/>
  </p:clrMapOvr>
  <mc:AlternateContent xmlns:mc="http://schemas.openxmlformats.org/markup-compatibility/2006">
    <mc:Choice xmlns:p14="http://schemas.microsoft.com/office/powerpoint/2010/main" Requires="p14">
      <p:transition spd="slow" p14:dur="2000" advTm="71487"/>
    </mc:Choice>
    <mc:Fallback>
      <p:transition spd="slow" advTm="71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7BF42CA-AD55-48B4-8949-C4DCA60A6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6AE1D3D-3106-4CB2-AA7C-0C1642AC0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4" name="Group 13">
            <a:extLst>
              <a:ext uri="{FF2B5EF4-FFF2-40B4-BE49-F238E27FC236}">
                <a16:creationId xmlns:a16="http://schemas.microsoft.com/office/drawing/2014/main" id="{0A31B6AF-B711-4CDB-8C2B-16E963DDC4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37" y="0"/>
            <a:ext cx="5646974" cy="6483075"/>
            <a:chOff x="-19221" y="0"/>
            <a:chExt cx="5646974" cy="6483075"/>
          </a:xfrm>
        </p:grpSpPr>
        <p:sp>
          <p:nvSpPr>
            <p:cNvPr id="15" name="Freeform: Shape 14">
              <a:extLst>
                <a:ext uri="{FF2B5EF4-FFF2-40B4-BE49-F238E27FC236}">
                  <a16:creationId xmlns:a16="http://schemas.microsoft.com/office/drawing/2014/main" id="{CA818331-E13C-49C6-B98D-A60AD0E85A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37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67C4629D-4AB7-48D4-A61B-1AE1837A78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54000">
                  <a:schemeClr val="accent6">
                    <a:alpha val="10000"/>
                  </a:schemeClr>
                </a:gs>
                <a:gs pos="100000">
                  <a:schemeClr val="bg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D1E30050-9FC4-4CC7-8C0B-BF5EFD106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E7E03733-50FD-49A6-B226-40F6A0AD45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76241"/>
              <a:ext cx="5517475" cy="6130481"/>
            </a:xfrm>
            <a:custGeom>
              <a:avLst/>
              <a:gdLst>
                <a:gd name="connsiteX0" fmla="*/ 2549095 w 5517475"/>
                <a:gd name="connsiteY0" fmla="*/ 0 h 6130481"/>
                <a:gd name="connsiteX1" fmla="*/ 4804175 w 5517475"/>
                <a:gd name="connsiteY1" fmla="*/ 1134258 h 6130481"/>
                <a:gd name="connsiteX2" fmla="*/ 5411838 w 5517475"/>
                <a:gd name="connsiteY2" fmla="*/ 3362353 h 6130481"/>
                <a:gd name="connsiteX3" fmla="*/ 4601621 w 5517475"/>
                <a:gd name="connsiteY3" fmla="*/ 5293280 h 6130481"/>
                <a:gd name="connsiteX4" fmla="*/ 2481577 w 5517475"/>
                <a:gd name="connsiteY4" fmla="*/ 6130481 h 6130481"/>
                <a:gd name="connsiteX5" fmla="*/ 243517 w 5517475"/>
                <a:gd name="connsiteY5" fmla="*/ 5212325 h 6130481"/>
                <a:gd name="connsiteX6" fmla="*/ 34587 w 5517475"/>
                <a:gd name="connsiteY6" fmla="*/ 4985345 h 6130481"/>
                <a:gd name="connsiteX7" fmla="*/ 0 w 5517475"/>
                <a:gd name="connsiteY7" fmla="*/ 4939620 h 6130481"/>
                <a:gd name="connsiteX8" fmla="*/ 0 w 5517475"/>
                <a:gd name="connsiteY8" fmla="*/ 3799573 h 6130481"/>
                <a:gd name="connsiteX9" fmla="*/ 64364 w 5517475"/>
                <a:gd name="connsiteY9" fmla="*/ 3974159 h 6130481"/>
                <a:gd name="connsiteX10" fmla="*/ 636644 w 5517475"/>
                <a:gd name="connsiteY10" fmla="*/ 4813600 h 6130481"/>
                <a:gd name="connsiteX11" fmla="*/ 2481577 w 5517475"/>
                <a:gd name="connsiteY11" fmla="*/ 5570406 h 6130481"/>
                <a:gd name="connsiteX12" fmla="*/ 3449896 w 5517475"/>
                <a:gd name="connsiteY12" fmla="*/ 5407153 h 6130481"/>
                <a:gd name="connsiteX13" fmla="*/ 4205695 w 5517475"/>
                <a:gd name="connsiteY13" fmla="*/ 4897241 h 6130481"/>
                <a:gd name="connsiteX14" fmla="*/ 4461434 w 5517475"/>
                <a:gd name="connsiteY14" fmla="*/ 4564802 h 6130481"/>
                <a:gd name="connsiteX15" fmla="*/ 4588969 w 5517475"/>
                <a:gd name="connsiteY15" fmla="*/ 4149952 h 6130481"/>
                <a:gd name="connsiteX16" fmla="*/ 4886585 w 5517475"/>
                <a:gd name="connsiteY16" fmla="*/ 3168421 h 6130481"/>
                <a:gd name="connsiteX17" fmla="*/ 4877964 w 5517475"/>
                <a:gd name="connsiteY17" fmla="*/ 2321590 h 6130481"/>
                <a:gd name="connsiteX18" fmla="*/ 4382048 w 5517475"/>
                <a:gd name="connsiteY18" fmla="*/ 1501856 h 6130481"/>
                <a:gd name="connsiteX19" fmla="*/ 3551900 w 5517475"/>
                <a:gd name="connsiteY19" fmla="*/ 808425 h 6130481"/>
                <a:gd name="connsiteX20" fmla="*/ 2549095 w 5517475"/>
                <a:gd name="connsiteY20" fmla="*/ 559851 h 6130481"/>
                <a:gd name="connsiteX21" fmla="*/ 1712566 w 5517475"/>
                <a:gd name="connsiteY21" fmla="*/ 812008 h 6130481"/>
                <a:gd name="connsiteX22" fmla="*/ 906044 w 5517475"/>
                <a:gd name="connsiteY22" fmla="*/ 1502976 h 6130481"/>
                <a:gd name="connsiteX23" fmla="*/ 558825 w 5517475"/>
                <a:gd name="connsiteY23" fmla="*/ 1831049 h 6130481"/>
                <a:gd name="connsiteX24" fmla="*/ 25063 w 5517475"/>
                <a:gd name="connsiteY24" fmla="*/ 2389556 h 6130481"/>
                <a:gd name="connsiteX25" fmla="*/ 0 w 5517475"/>
                <a:gd name="connsiteY25" fmla="*/ 2432109 h 6130481"/>
                <a:gd name="connsiteX26" fmla="*/ 0 w 5517475"/>
                <a:gd name="connsiteY26" fmla="*/ 1587383 h 6130481"/>
                <a:gd name="connsiteX27" fmla="*/ 76951 w 5517475"/>
                <a:gd name="connsiteY27" fmla="*/ 1513741 h 6130481"/>
                <a:gd name="connsiteX28" fmla="*/ 510118 w 5517475"/>
                <a:gd name="connsiteY28" fmla="*/ 1107273 h 6130481"/>
                <a:gd name="connsiteX29" fmla="*/ 2549095 w 5517475"/>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475" h="6130481">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8A614510-A9F4-41B6-B78E-F49E390C7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74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Box 3">
            <a:extLst>
              <a:ext uri="{FF2B5EF4-FFF2-40B4-BE49-F238E27FC236}">
                <a16:creationId xmlns:a16="http://schemas.microsoft.com/office/drawing/2014/main" id="{5C86426B-F9D1-9259-D158-69566898ACD7}"/>
              </a:ext>
            </a:extLst>
          </p:cNvPr>
          <p:cNvSpPr txBox="1"/>
          <p:nvPr/>
        </p:nvSpPr>
        <p:spPr>
          <a:xfrm>
            <a:off x="916020" y="2166576"/>
            <a:ext cx="3669161" cy="276009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dirty="0">
                <a:solidFill>
                  <a:schemeClr val="accent6">
                    <a:lumMod val="75000"/>
                  </a:schemeClr>
                </a:solidFill>
                <a:latin typeface="Britannic Bold" panose="020B0903060703020204" pitchFamily="34" charset="0"/>
                <a:ea typeface="+mj-ea"/>
                <a:cs typeface="+mj-cs"/>
              </a:rPr>
              <a:t>SUMMARY</a:t>
            </a:r>
            <a:endParaRPr lang="en-US" sz="4000" kern="1200" dirty="0">
              <a:solidFill>
                <a:schemeClr val="accent6">
                  <a:lumMod val="75000"/>
                </a:schemeClr>
              </a:solidFill>
              <a:latin typeface="Britannic Bold" panose="020B0903060703020204" pitchFamily="34" charset="0"/>
              <a:ea typeface="+mj-ea"/>
              <a:cs typeface="+mj-cs"/>
            </a:endParaRPr>
          </a:p>
          <a:p>
            <a:pPr>
              <a:lnSpc>
                <a:spcPct val="90000"/>
              </a:lnSpc>
              <a:spcBef>
                <a:spcPct val="0"/>
              </a:spcBef>
              <a:spcAft>
                <a:spcPts val="600"/>
              </a:spcAft>
            </a:pPr>
            <a:endParaRPr lang="en-US" sz="4000" kern="1200" dirty="0">
              <a:solidFill>
                <a:schemeClr val="tx2"/>
              </a:solidFill>
              <a:latin typeface="+mj-lt"/>
              <a:ea typeface="+mj-ea"/>
              <a:cs typeface="+mj-cs"/>
            </a:endParaRPr>
          </a:p>
        </p:txBody>
      </p:sp>
      <p:sp>
        <p:nvSpPr>
          <p:cNvPr id="5" name="TextBox 4">
            <a:extLst>
              <a:ext uri="{FF2B5EF4-FFF2-40B4-BE49-F238E27FC236}">
                <a16:creationId xmlns:a16="http://schemas.microsoft.com/office/drawing/2014/main" id="{255CDB4C-4F1D-9DB9-B272-A9E56660E099}"/>
              </a:ext>
            </a:extLst>
          </p:cNvPr>
          <p:cNvSpPr txBox="1"/>
          <p:nvPr/>
        </p:nvSpPr>
        <p:spPr>
          <a:xfrm>
            <a:off x="6095847" y="931308"/>
            <a:ext cx="5763361" cy="5230634"/>
          </a:xfrm>
          <a:prstGeom prst="rect">
            <a:avLst/>
          </a:prstGeom>
          <a:noFill/>
          <a:ln>
            <a:noFill/>
          </a:ln>
        </p:spPr>
        <p:txBody>
          <a:bodyPr vert="horz" lIns="91440" tIns="45720" rIns="91440" bIns="45720" rtlCol="0" anchor="ctr">
            <a:normAutofit/>
          </a:bodyPr>
          <a:lstStyle/>
          <a:p>
            <a:pPr marL="342900" indent="-342900">
              <a:lnSpc>
                <a:spcPct val="90000"/>
              </a:lnSpc>
              <a:spcAft>
                <a:spcPts val="600"/>
              </a:spcAft>
              <a:buFont typeface="Wingdings" panose="05000000000000000000" pitchFamily="2" charset="2"/>
              <a:buChar char="q"/>
            </a:pPr>
            <a:r>
              <a:rPr lang="en-US" sz="2000" dirty="0">
                <a:latin typeface="Amasis MT Pro Medium" panose="02040604050005020304" pitchFamily="18" charset="0"/>
              </a:rPr>
              <a:t>Collaboratively we made a web application using streamlit framework.</a:t>
            </a:r>
          </a:p>
          <a:p>
            <a:pPr marL="342900" indent="-342900">
              <a:lnSpc>
                <a:spcPct val="90000"/>
              </a:lnSpc>
              <a:spcAft>
                <a:spcPts val="600"/>
              </a:spcAft>
              <a:buFont typeface="Wingdings" panose="05000000000000000000" pitchFamily="2" charset="2"/>
              <a:buChar char="q"/>
            </a:pPr>
            <a:r>
              <a:rPr lang="en-US" sz="2000" dirty="0">
                <a:latin typeface="Amasis MT Pro Medium" panose="02040604050005020304" pitchFamily="18" charset="0"/>
              </a:rPr>
              <a:t>In the web app we showed the insights and information regarding the Olympic data.</a:t>
            </a:r>
          </a:p>
          <a:p>
            <a:pPr marL="342900" indent="-342900">
              <a:lnSpc>
                <a:spcPct val="90000"/>
              </a:lnSpc>
              <a:spcAft>
                <a:spcPts val="600"/>
              </a:spcAft>
              <a:buFont typeface="Wingdings" panose="05000000000000000000" pitchFamily="2" charset="2"/>
              <a:buChar char="q"/>
            </a:pPr>
            <a:r>
              <a:rPr lang="en-US" sz="2000" dirty="0">
                <a:latin typeface="Amasis MT Pro Medium" panose="02040604050005020304" pitchFamily="18" charset="0"/>
              </a:rPr>
              <a:t>We used various Data science methodology and python libraries like Pandas and NumPy to clean and process the data.</a:t>
            </a:r>
          </a:p>
          <a:p>
            <a:pPr marL="342900" indent="-342900">
              <a:lnSpc>
                <a:spcPct val="90000"/>
              </a:lnSpc>
              <a:spcAft>
                <a:spcPts val="600"/>
              </a:spcAft>
              <a:buFont typeface="Wingdings" panose="05000000000000000000" pitchFamily="2" charset="2"/>
              <a:buChar char="q"/>
            </a:pPr>
            <a:r>
              <a:rPr lang="en-US" sz="2000" dirty="0">
                <a:latin typeface="Amasis MT Pro Medium" panose="02040604050005020304" pitchFamily="18" charset="0"/>
              </a:rPr>
              <a:t>After completing the pre-processing step, we explored the data and visualized dynamically using Plotly library.</a:t>
            </a:r>
          </a:p>
          <a:p>
            <a:pPr marL="342900" indent="-342900">
              <a:lnSpc>
                <a:spcPct val="90000"/>
              </a:lnSpc>
              <a:spcAft>
                <a:spcPts val="600"/>
              </a:spcAft>
              <a:buFont typeface="Wingdings" panose="05000000000000000000" pitchFamily="2" charset="2"/>
              <a:buChar char="q"/>
            </a:pPr>
            <a:r>
              <a:rPr lang="en-US" sz="2000" dirty="0">
                <a:latin typeface="Amasis MT Pro Medium" panose="02040604050005020304" pitchFamily="18" charset="0"/>
              </a:rPr>
              <a:t>Now all the visualization and exploration can be seen over the web server.</a:t>
            </a:r>
          </a:p>
          <a:p>
            <a:pPr marL="342900" indent="-342900">
              <a:lnSpc>
                <a:spcPct val="90000"/>
              </a:lnSpc>
              <a:spcAft>
                <a:spcPts val="600"/>
              </a:spcAft>
              <a:buFont typeface="Wingdings" panose="05000000000000000000" pitchFamily="2" charset="2"/>
              <a:buChar char="q"/>
            </a:pPr>
            <a:endParaRPr lang="en-US" sz="2000" dirty="0">
              <a:latin typeface="Amasis MT Pro Medium" panose="02040604050005020304" pitchFamily="18" charset="0"/>
            </a:endParaRPr>
          </a:p>
        </p:txBody>
      </p:sp>
      <p:pic>
        <p:nvPicPr>
          <p:cNvPr id="24" name="Audio 23">
            <a:hlinkClick r:id="" action="ppaction://media"/>
            <a:extLst>
              <a:ext uri="{FF2B5EF4-FFF2-40B4-BE49-F238E27FC236}">
                <a16:creationId xmlns:a16="http://schemas.microsoft.com/office/drawing/2014/main" id="{F8B40BA3-E782-EAD2-35BF-CE0B50C1332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98588702"/>
      </p:ext>
    </p:extLst>
  </p:cSld>
  <p:clrMapOvr>
    <a:masterClrMapping/>
  </p:clrMapOvr>
  <mc:AlternateContent xmlns:mc="http://schemas.openxmlformats.org/markup-compatibility/2006">
    <mc:Choice xmlns:p14="http://schemas.microsoft.com/office/powerpoint/2010/main" Requires="p14">
      <p:transition spd="slow" p14:dur="2000" advTm="65271"/>
    </mc:Choice>
    <mc:Fallback>
      <p:transition spd="slow" advTm="652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814C529-42B1-FC52-F796-4B7E7D60277D}"/>
              </a:ext>
            </a:extLst>
          </p:cNvPr>
          <p:cNvSpPr txBox="1"/>
          <p:nvPr/>
        </p:nvSpPr>
        <p:spPr>
          <a:xfrm>
            <a:off x="6810060" y="1969977"/>
            <a:ext cx="4805996" cy="3832445"/>
          </a:xfrm>
          <a:prstGeom prst="rect">
            <a:avLst/>
          </a:prstGeom>
        </p:spPr>
        <p:txBody>
          <a:bodyPr vert="horz" lIns="91440" tIns="45720" rIns="91440" bIns="45720" rtlCol="0" anchor="t">
            <a:normAutofit/>
          </a:bodyPr>
          <a:lstStyle/>
          <a:p>
            <a:pPr algn="ctr"/>
            <a:r>
              <a:rPr lang="en-IN" sz="9600" dirty="0">
                <a:solidFill>
                  <a:schemeClr val="accent6">
                    <a:lumMod val="75000"/>
                  </a:schemeClr>
                </a:solidFill>
                <a:latin typeface="Broadway" panose="04040905080B02020502" pitchFamily="82" charset="0"/>
              </a:rPr>
              <a:t>Thank You</a:t>
            </a:r>
          </a:p>
        </p:txBody>
      </p:sp>
      <p:pic>
        <p:nvPicPr>
          <p:cNvPr id="8" name="Graphic 7" descr="Smiling Face with No Fill">
            <a:extLst>
              <a:ext uri="{FF2B5EF4-FFF2-40B4-BE49-F238E27FC236}">
                <a16:creationId xmlns:a16="http://schemas.microsoft.com/office/drawing/2014/main" id="{CC7DC6E4-AA83-9142-43FC-1ABED55AC4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4733" y="1372559"/>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5" name="Group 14">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6" name="Freeform: Shape 15">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9" name="Audio 28">
            <a:hlinkClick r:id="" action="ppaction://media"/>
            <a:extLst>
              <a:ext uri="{FF2B5EF4-FFF2-40B4-BE49-F238E27FC236}">
                <a16:creationId xmlns:a16="http://schemas.microsoft.com/office/drawing/2014/main" id="{507B1DB4-355D-127D-51F8-257941ABE55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47736627"/>
      </p:ext>
    </p:extLst>
  </p:cSld>
  <p:clrMapOvr>
    <a:masterClrMapping/>
  </p:clrMapOvr>
  <mc:AlternateContent xmlns:mc="http://schemas.openxmlformats.org/markup-compatibility/2006">
    <mc:Choice xmlns:p14="http://schemas.microsoft.com/office/powerpoint/2010/main" Requires="p14">
      <p:transition spd="slow" p14:dur="2000" advTm="21414"/>
    </mc:Choice>
    <mc:Fallback>
      <p:transition spd="slow" advTm="214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par>
                                <p:cTn id="7" presetID="10" presetClass="entr" presetSubtype="0" fill="hold" nodeType="withEffect">
                                  <p:stCondLst>
                                    <p:cond delay="500"/>
                                  </p:stCondLst>
                                  <p:iterate>
                                    <p:tmPct val="10000"/>
                                  </p:iterate>
                                  <p:childTnLst>
                                    <p:set>
                                      <p:cBhvr>
                                        <p:cTn id="8" dur="1" fill="hold">
                                          <p:stCondLst>
                                            <p:cond delay="0"/>
                                          </p:stCondLst>
                                        </p:cTn>
                                        <p:tgtEl>
                                          <p:spTgt spid="8"/>
                                        </p:tgtEl>
                                        <p:attrNameLst>
                                          <p:attrName>style.visibility</p:attrName>
                                        </p:attrNameLst>
                                      </p:cBhvr>
                                      <p:to>
                                        <p:strVal val="visible"/>
                                      </p:to>
                                    </p:set>
                                    <p:animEffect transition="in" filter="fade">
                                      <p:cBhvr>
                                        <p:cTn id="9" dur="7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80">
                                          <p:stCondLst>
                                            <p:cond delay="0"/>
                                          </p:stCondLst>
                                        </p:cTn>
                                        <p:tgtEl>
                                          <p:spTgt spid="4"/>
                                        </p:tgtEl>
                                      </p:cBhvr>
                                    </p:animEffect>
                                    <p:anim calcmode="lin" valueType="num">
                                      <p:cBhvr>
                                        <p:cTn id="15"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0" dur="26">
                                          <p:stCondLst>
                                            <p:cond delay="650"/>
                                          </p:stCondLst>
                                        </p:cTn>
                                        <p:tgtEl>
                                          <p:spTgt spid="4"/>
                                        </p:tgtEl>
                                      </p:cBhvr>
                                      <p:to x="100000" y="60000"/>
                                    </p:animScale>
                                    <p:animScale>
                                      <p:cBhvr>
                                        <p:cTn id="21" dur="166" decel="50000">
                                          <p:stCondLst>
                                            <p:cond delay="676"/>
                                          </p:stCondLst>
                                        </p:cTn>
                                        <p:tgtEl>
                                          <p:spTgt spid="4"/>
                                        </p:tgtEl>
                                      </p:cBhvr>
                                      <p:to x="100000" y="100000"/>
                                    </p:animScale>
                                    <p:animScale>
                                      <p:cBhvr>
                                        <p:cTn id="22" dur="26">
                                          <p:stCondLst>
                                            <p:cond delay="1312"/>
                                          </p:stCondLst>
                                        </p:cTn>
                                        <p:tgtEl>
                                          <p:spTgt spid="4"/>
                                        </p:tgtEl>
                                      </p:cBhvr>
                                      <p:to x="100000" y="80000"/>
                                    </p:animScale>
                                    <p:animScale>
                                      <p:cBhvr>
                                        <p:cTn id="23" dur="166" decel="50000">
                                          <p:stCondLst>
                                            <p:cond delay="1338"/>
                                          </p:stCondLst>
                                        </p:cTn>
                                        <p:tgtEl>
                                          <p:spTgt spid="4"/>
                                        </p:tgtEl>
                                      </p:cBhvr>
                                      <p:to x="100000" y="100000"/>
                                    </p:animScale>
                                    <p:animScale>
                                      <p:cBhvr>
                                        <p:cTn id="24" dur="26">
                                          <p:stCondLst>
                                            <p:cond delay="1642"/>
                                          </p:stCondLst>
                                        </p:cTn>
                                        <p:tgtEl>
                                          <p:spTgt spid="4"/>
                                        </p:tgtEl>
                                      </p:cBhvr>
                                      <p:to x="100000" y="90000"/>
                                    </p:animScale>
                                    <p:animScale>
                                      <p:cBhvr>
                                        <p:cTn id="25" dur="166" decel="50000">
                                          <p:stCondLst>
                                            <p:cond delay="1668"/>
                                          </p:stCondLst>
                                        </p:cTn>
                                        <p:tgtEl>
                                          <p:spTgt spid="4"/>
                                        </p:tgtEl>
                                      </p:cBhvr>
                                      <p:to x="100000" y="100000"/>
                                    </p:animScale>
                                    <p:animScale>
                                      <p:cBhvr>
                                        <p:cTn id="26" dur="26">
                                          <p:stCondLst>
                                            <p:cond delay="1808"/>
                                          </p:stCondLst>
                                        </p:cTn>
                                        <p:tgtEl>
                                          <p:spTgt spid="4"/>
                                        </p:tgtEl>
                                      </p:cBhvr>
                                      <p:to x="100000" y="95000"/>
                                    </p:animScale>
                                    <p:animScale>
                                      <p:cBhvr>
                                        <p:cTn id="27"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29"/>
                </p:tgtEl>
              </p:cMediaNode>
            </p:audio>
          </p:childTnLst>
        </p:cTn>
      </p:par>
    </p:tnLst>
    <p:bldLst>
      <p:bldP spid="4"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3|3.1"/>
</p:tagLst>
</file>

<file path=ppt/tags/tag2.xml><?xml version="1.0" encoding="utf-8"?>
<p:tagLst xmlns:a="http://schemas.openxmlformats.org/drawingml/2006/main" xmlns:r="http://schemas.openxmlformats.org/officeDocument/2006/relationships" xmlns:p="http://schemas.openxmlformats.org/presentationml/2006/main">
  <p:tag name="TIMING" val="|2.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TotalTime>
  <Words>320</Words>
  <Application>Microsoft Office PowerPoint</Application>
  <PresentationFormat>Widescreen</PresentationFormat>
  <Paragraphs>34</Paragraphs>
  <Slides>8</Slides>
  <Notes>0</Notes>
  <HiddenSlides>0</HiddenSlides>
  <MMClips>8</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Aharoni</vt:lpstr>
      <vt:lpstr>Amasis MT Pro Medium</vt:lpstr>
      <vt:lpstr>Arial</vt:lpstr>
      <vt:lpstr>Britannic Bold</vt:lpstr>
      <vt:lpstr>Broadway</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Priyam Mahapatra</dc:creator>
  <cp:lastModifiedBy>Priyam Mahapatra</cp:lastModifiedBy>
  <cp:revision>3</cp:revision>
  <dcterms:created xsi:type="dcterms:W3CDTF">2023-07-27T16:51:00Z</dcterms:created>
  <dcterms:modified xsi:type="dcterms:W3CDTF">2023-07-30T14:51:00Z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2023-07-27T18:25:15Z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0b4fff12-68cf-4e5f-9d82-9b067b97f52d</vt:lpwstr>
  </property>
  <property fmtid="{D5CDD505-2E9C-101B-9397-08002B2CF9AE}" pid="7" name="MSIP_Label_defa4170-0d19-0005-0004-bc88714345d2_ActionId">
    <vt:lpwstr>671061c9-9231-42f1-9fc5-ec98a2867467</vt:lpwstr>
  </property>
  <property fmtid="{D5CDD505-2E9C-101B-9397-08002B2CF9AE}" pid="8" name="MSIP_Label_defa4170-0d19-0005-0004-bc88714345d2_ContentBits">
    <vt:lpwstr>0</vt:lpwstr>
  </property>
</Properties>
</file>